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2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4" r:id="rId20"/>
    <p:sldId id="275" r:id="rId21"/>
    <p:sldId id="276" r:id="rId22"/>
    <p:sldId id="277" r:id="rId23"/>
    <p:sldId id="278" r:id="rId24"/>
    <p:sldId id="279" r:id="rId25"/>
    <p:sldId id="271" r:id="rId26"/>
    <p:sldId id="272" r:id="rId27"/>
    <p:sldId id="273" r:id="rId28"/>
  </p:sldIdLst>
  <p:sldSz cx="9144000" cy="5143500" type="screen16x9"/>
  <p:notesSz cx="6858000" cy="9144000"/>
  <p:embeddedFontLst>
    <p:embeddedFont>
      <p:font typeface="Roboto Mono" panose="00000009000000000000" pitchFamily="49" charset="0"/>
      <p:regular r:id="rId30"/>
      <p:bold r:id="rId31"/>
      <p:italic r:id="rId32"/>
      <p:boldItalic r:id="rId33"/>
    </p:embeddedFont>
    <p:embeddedFont>
      <p:font typeface="Segoe UI Emoji" panose="020B0502040204020203" pitchFamily="34" charset="0"/>
      <p:regular r:id="rId34"/>
    </p:embeddedFont>
    <p:embeddedFont>
      <p:font typeface="Segoe UI Symbol" panose="020B0502040204020203" pitchFamily="34" charset="0"/>
      <p:regular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26D60-6D96-4D75-8F5D-ED87965A92D3}" v="3" dt="2024-11-10T21:29:07.986"/>
  </p1510:revLst>
</p1510:revInfo>
</file>

<file path=ppt/tableStyles.xml><?xml version="1.0" encoding="utf-8"?>
<a:tblStyleLst xmlns:a="http://schemas.openxmlformats.org/drawingml/2006/main" def="{AD6BFDDE-D16B-4F09-8D4B-B78D171D6719}">
  <a:tblStyle styleId="{AD6BFDDE-D16B-4F09-8D4B-B78D171D6719}" styleName="Table_0">
    <a:wholeTbl>
      <a:tcTxStyle b="off" i="off">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ABAA86F0-58A1-4254-856C-BCDB50269EA1}" styleName="Table_1">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251" y="45"/>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font" Target="fonts/font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399"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 name="Google Shape;13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3" name="Google Shape;143;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 name="Google Shape;6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 name="Google Shape;81;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 name="Google Shape;8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 name="Google Shape;9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10" y="744578"/>
            <a:ext cx="8520601"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3" y="2834128"/>
            <a:ext cx="8520601"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3" y="1106128"/>
            <a:ext cx="8520601"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3" y="3152228"/>
            <a:ext cx="8520601" cy="1300800"/>
          </a:xfrm>
          <a:prstGeom prst="rect">
            <a:avLst/>
          </a:prstGeom>
          <a:noFill/>
          <a:ln>
            <a:noFill/>
          </a:ln>
        </p:spPr>
        <p:txBody>
          <a:bodyPr spcFirstLastPara="1" wrap="square" lIns="91425" tIns="91425" rIns="91425" bIns="91425" anchor="t" anchorCtr="0">
            <a:normAutofit/>
          </a:bodyPr>
          <a:lstStyle>
            <a:lvl1pPr marL="457193" lvl="0" indent="-342897" algn="ctr">
              <a:lnSpc>
                <a:spcPct val="115000"/>
              </a:lnSpc>
              <a:spcBef>
                <a:spcPts val="0"/>
              </a:spcBef>
              <a:spcAft>
                <a:spcPts val="0"/>
              </a:spcAft>
              <a:buSzPts val="1800"/>
              <a:buChar char="●"/>
              <a:defRPr/>
            </a:lvl1pPr>
            <a:lvl2pPr marL="914390" lvl="1" indent="-317497" algn="ctr">
              <a:lnSpc>
                <a:spcPct val="115000"/>
              </a:lnSpc>
              <a:spcBef>
                <a:spcPts val="0"/>
              </a:spcBef>
              <a:spcAft>
                <a:spcPts val="0"/>
              </a:spcAft>
              <a:buSzPts val="1400"/>
              <a:buChar char="○"/>
              <a:defRPr/>
            </a:lvl2pPr>
            <a:lvl3pPr marL="1371583" lvl="2" indent="-317497" algn="ctr">
              <a:lnSpc>
                <a:spcPct val="115000"/>
              </a:lnSpc>
              <a:spcBef>
                <a:spcPts val="0"/>
              </a:spcBef>
              <a:spcAft>
                <a:spcPts val="0"/>
              </a:spcAft>
              <a:buSzPts val="1400"/>
              <a:buChar char="■"/>
              <a:defRPr/>
            </a:lvl3pPr>
            <a:lvl4pPr marL="1828777" lvl="3" indent="-317497" algn="ctr">
              <a:lnSpc>
                <a:spcPct val="115000"/>
              </a:lnSpc>
              <a:spcBef>
                <a:spcPts val="0"/>
              </a:spcBef>
              <a:spcAft>
                <a:spcPts val="0"/>
              </a:spcAft>
              <a:buSzPts val="1400"/>
              <a:buChar char="●"/>
              <a:defRPr/>
            </a:lvl4pPr>
            <a:lvl5pPr marL="2285972" lvl="4" indent="-317497" algn="ctr">
              <a:lnSpc>
                <a:spcPct val="115000"/>
              </a:lnSpc>
              <a:spcBef>
                <a:spcPts val="0"/>
              </a:spcBef>
              <a:spcAft>
                <a:spcPts val="0"/>
              </a:spcAft>
              <a:buSzPts val="1400"/>
              <a:buChar char="○"/>
              <a:defRPr/>
            </a:lvl5pPr>
            <a:lvl6pPr marL="2743167" lvl="5" indent="-317497" algn="ctr">
              <a:lnSpc>
                <a:spcPct val="115000"/>
              </a:lnSpc>
              <a:spcBef>
                <a:spcPts val="0"/>
              </a:spcBef>
              <a:spcAft>
                <a:spcPts val="0"/>
              </a:spcAft>
              <a:buSzPts val="1400"/>
              <a:buChar char="■"/>
              <a:defRPr/>
            </a:lvl6pPr>
            <a:lvl7pPr marL="3200360" lvl="6" indent="-317497" algn="ctr">
              <a:lnSpc>
                <a:spcPct val="115000"/>
              </a:lnSpc>
              <a:spcBef>
                <a:spcPts val="0"/>
              </a:spcBef>
              <a:spcAft>
                <a:spcPts val="0"/>
              </a:spcAft>
              <a:buSzPts val="1400"/>
              <a:buChar char="●"/>
              <a:defRPr/>
            </a:lvl7pPr>
            <a:lvl8pPr marL="3657555" lvl="7" indent="-317497" algn="ctr">
              <a:lnSpc>
                <a:spcPct val="115000"/>
              </a:lnSpc>
              <a:spcBef>
                <a:spcPts val="0"/>
              </a:spcBef>
              <a:spcAft>
                <a:spcPts val="0"/>
              </a:spcAft>
              <a:buSzPts val="1400"/>
              <a:buChar char="○"/>
              <a:defRPr/>
            </a:lvl8pPr>
            <a:lvl9pPr marL="4114748" lvl="8" indent="-317497" algn="ctr">
              <a:lnSpc>
                <a:spcPct val="115000"/>
              </a:lnSpc>
              <a:spcBef>
                <a:spcPts val="0"/>
              </a:spcBef>
              <a:spcAft>
                <a:spcPts val="0"/>
              </a:spcAft>
              <a:buSzPts val="1400"/>
              <a:buChar char="■"/>
              <a:defRPr/>
            </a:lvl9pPr>
          </a:lstStyle>
          <a:p>
            <a:endParaRPr/>
          </a:p>
        </p:txBody>
      </p:sp>
      <p:sp>
        <p:nvSpPr>
          <p:cNvPr id="48" name="Google Shape;48;p11"/>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3" y="445028"/>
            <a:ext cx="8520601"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3"/>
          <p:cNvSpPr txBox="1">
            <a:spLocks noGrp="1"/>
          </p:cNvSpPr>
          <p:nvPr>
            <p:ph type="body" idx="1"/>
          </p:nvPr>
        </p:nvSpPr>
        <p:spPr>
          <a:xfrm>
            <a:off x="311703" y="1152475"/>
            <a:ext cx="8520601" cy="3416400"/>
          </a:xfrm>
          <a:prstGeom prst="rect">
            <a:avLst/>
          </a:prstGeom>
          <a:noFill/>
          <a:ln>
            <a:noFill/>
          </a:ln>
        </p:spPr>
        <p:txBody>
          <a:bodyPr spcFirstLastPara="1" wrap="square" lIns="91425" tIns="91425" rIns="91425" bIns="91425" anchor="t" anchorCtr="0">
            <a:normAutofit/>
          </a:bodyPr>
          <a:lstStyle>
            <a:lvl1pPr marL="457193" lvl="0" indent="-342897" algn="l">
              <a:lnSpc>
                <a:spcPct val="115000"/>
              </a:lnSpc>
              <a:spcBef>
                <a:spcPts val="0"/>
              </a:spcBef>
              <a:spcAft>
                <a:spcPts val="0"/>
              </a:spcAft>
              <a:buSzPts val="1800"/>
              <a:buChar char="●"/>
              <a:defRPr/>
            </a:lvl1pPr>
            <a:lvl2pPr marL="914390" lvl="1" indent="-317497" algn="l">
              <a:lnSpc>
                <a:spcPct val="115000"/>
              </a:lnSpc>
              <a:spcBef>
                <a:spcPts val="0"/>
              </a:spcBef>
              <a:spcAft>
                <a:spcPts val="0"/>
              </a:spcAft>
              <a:buSzPts val="1400"/>
              <a:buChar char="○"/>
              <a:defRPr/>
            </a:lvl2pPr>
            <a:lvl3pPr marL="1371583" lvl="2" indent="-317497" algn="l">
              <a:lnSpc>
                <a:spcPct val="115000"/>
              </a:lnSpc>
              <a:spcBef>
                <a:spcPts val="0"/>
              </a:spcBef>
              <a:spcAft>
                <a:spcPts val="0"/>
              </a:spcAft>
              <a:buSzPts val="1400"/>
              <a:buChar char="■"/>
              <a:defRPr/>
            </a:lvl3pPr>
            <a:lvl4pPr marL="1828777" lvl="3" indent="-317497" algn="l">
              <a:lnSpc>
                <a:spcPct val="115000"/>
              </a:lnSpc>
              <a:spcBef>
                <a:spcPts val="0"/>
              </a:spcBef>
              <a:spcAft>
                <a:spcPts val="0"/>
              </a:spcAft>
              <a:buSzPts val="1400"/>
              <a:buChar char="●"/>
              <a:defRPr/>
            </a:lvl4pPr>
            <a:lvl5pPr marL="2285972" lvl="4" indent="-317497" algn="l">
              <a:lnSpc>
                <a:spcPct val="115000"/>
              </a:lnSpc>
              <a:spcBef>
                <a:spcPts val="0"/>
              </a:spcBef>
              <a:spcAft>
                <a:spcPts val="0"/>
              </a:spcAft>
              <a:buSzPts val="1400"/>
              <a:buChar char="○"/>
              <a:defRPr/>
            </a:lvl5pPr>
            <a:lvl6pPr marL="2743167" lvl="5" indent="-317497" algn="l">
              <a:lnSpc>
                <a:spcPct val="115000"/>
              </a:lnSpc>
              <a:spcBef>
                <a:spcPts val="0"/>
              </a:spcBef>
              <a:spcAft>
                <a:spcPts val="0"/>
              </a:spcAft>
              <a:buSzPts val="1400"/>
              <a:buChar char="■"/>
              <a:defRPr/>
            </a:lvl6pPr>
            <a:lvl7pPr marL="3200360" lvl="6" indent="-317497" algn="l">
              <a:lnSpc>
                <a:spcPct val="115000"/>
              </a:lnSpc>
              <a:spcBef>
                <a:spcPts val="0"/>
              </a:spcBef>
              <a:spcAft>
                <a:spcPts val="0"/>
              </a:spcAft>
              <a:buSzPts val="1400"/>
              <a:buChar char="●"/>
              <a:defRPr/>
            </a:lvl7pPr>
            <a:lvl8pPr marL="3657555" lvl="7" indent="-317497" algn="l">
              <a:lnSpc>
                <a:spcPct val="115000"/>
              </a:lnSpc>
              <a:spcBef>
                <a:spcPts val="0"/>
              </a:spcBef>
              <a:spcAft>
                <a:spcPts val="0"/>
              </a:spcAft>
              <a:buSzPts val="1400"/>
              <a:buChar char="○"/>
              <a:defRPr/>
            </a:lvl8pPr>
            <a:lvl9pPr marL="4114748" lvl="8" indent="-317497" algn="l">
              <a:lnSpc>
                <a:spcPct val="115000"/>
              </a:lnSpc>
              <a:spcBef>
                <a:spcPts val="0"/>
              </a:spcBef>
              <a:spcAft>
                <a:spcPts val="0"/>
              </a:spcAft>
              <a:buSzPts val="1400"/>
              <a:buChar char="■"/>
              <a:defRPr/>
            </a:lvl9pPr>
          </a:lstStyle>
          <a:p>
            <a:endParaRPr/>
          </a:p>
        </p:txBody>
      </p:sp>
      <p:sp>
        <p:nvSpPr>
          <p:cNvPr id="17" name="Google Shape;17;p3"/>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3" y="2150853"/>
            <a:ext cx="8520601"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0" name="Google Shape;20;p4"/>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3" y="445028"/>
            <a:ext cx="8520601"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2" y="1152475"/>
            <a:ext cx="3999900" cy="3416400"/>
          </a:xfrm>
          <a:prstGeom prst="rect">
            <a:avLst/>
          </a:prstGeom>
          <a:noFill/>
          <a:ln>
            <a:noFill/>
          </a:ln>
        </p:spPr>
        <p:txBody>
          <a:bodyPr spcFirstLastPara="1" wrap="square" lIns="91425" tIns="91425" rIns="91425" bIns="91425" anchor="t" anchorCtr="0">
            <a:normAutofit/>
          </a:bodyPr>
          <a:lstStyle>
            <a:lvl1pPr marL="457193" lvl="0" indent="-317497" algn="l">
              <a:lnSpc>
                <a:spcPct val="115000"/>
              </a:lnSpc>
              <a:spcBef>
                <a:spcPts val="0"/>
              </a:spcBef>
              <a:spcAft>
                <a:spcPts val="0"/>
              </a:spcAft>
              <a:buSzPts val="1400"/>
              <a:buChar char="●"/>
              <a:defRPr sz="1401"/>
            </a:lvl1pPr>
            <a:lvl2pPr marL="914390" lvl="1" indent="-304797" algn="l">
              <a:lnSpc>
                <a:spcPct val="115000"/>
              </a:lnSpc>
              <a:spcBef>
                <a:spcPts val="0"/>
              </a:spcBef>
              <a:spcAft>
                <a:spcPts val="0"/>
              </a:spcAft>
              <a:buSzPts val="1200"/>
              <a:buChar char="○"/>
              <a:defRPr sz="1200"/>
            </a:lvl2pPr>
            <a:lvl3pPr marL="1371583" lvl="2" indent="-304797" algn="l">
              <a:lnSpc>
                <a:spcPct val="115000"/>
              </a:lnSpc>
              <a:spcBef>
                <a:spcPts val="0"/>
              </a:spcBef>
              <a:spcAft>
                <a:spcPts val="0"/>
              </a:spcAft>
              <a:buSzPts val="1200"/>
              <a:buChar char="■"/>
              <a:defRPr sz="1200"/>
            </a:lvl3pPr>
            <a:lvl4pPr marL="1828777" lvl="3" indent="-304797" algn="l">
              <a:lnSpc>
                <a:spcPct val="115000"/>
              </a:lnSpc>
              <a:spcBef>
                <a:spcPts val="0"/>
              </a:spcBef>
              <a:spcAft>
                <a:spcPts val="0"/>
              </a:spcAft>
              <a:buSzPts val="1200"/>
              <a:buChar char="●"/>
              <a:defRPr sz="1200"/>
            </a:lvl4pPr>
            <a:lvl5pPr marL="2285972" lvl="4" indent="-304797" algn="l">
              <a:lnSpc>
                <a:spcPct val="115000"/>
              </a:lnSpc>
              <a:spcBef>
                <a:spcPts val="0"/>
              </a:spcBef>
              <a:spcAft>
                <a:spcPts val="0"/>
              </a:spcAft>
              <a:buSzPts val="1200"/>
              <a:buChar char="○"/>
              <a:defRPr sz="1200"/>
            </a:lvl5pPr>
            <a:lvl6pPr marL="2743167" lvl="5" indent="-304797" algn="l">
              <a:lnSpc>
                <a:spcPct val="115000"/>
              </a:lnSpc>
              <a:spcBef>
                <a:spcPts val="0"/>
              </a:spcBef>
              <a:spcAft>
                <a:spcPts val="0"/>
              </a:spcAft>
              <a:buSzPts val="1200"/>
              <a:buChar char="■"/>
              <a:defRPr sz="1200"/>
            </a:lvl6pPr>
            <a:lvl7pPr marL="3200360" lvl="6" indent="-304797" algn="l">
              <a:lnSpc>
                <a:spcPct val="115000"/>
              </a:lnSpc>
              <a:spcBef>
                <a:spcPts val="0"/>
              </a:spcBef>
              <a:spcAft>
                <a:spcPts val="0"/>
              </a:spcAft>
              <a:buSzPts val="1200"/>
              <a:buChar char="●"/>
              <a:defRPr sz="1200"/>
            </a:lvl7pPr>
            <a:lvl8pPr marL="3657555" lvl="7" indent="-304797" algn="l">
              <a:lnSpc>
                <a:spcPct val="115000"/>
              </a:lnSpc>
              <a:spcBef>
                <a:spcPts val="0"/>
              </a:spcBef>
              <a:spcAft>
                <a:spcPts val="0"/>
              </a:spcAft>
              <a:buSzPts val="1200"/>
              <a:buChar char="○"/>
              <a:defRPr sz="1200"/>
            </a:lvl8pPr>
            <a:lvl9pPr marL="4114748" lvl="8" indent="-304797" algn="l">
              <a:lnSpc>
                <a:spcPct val="115000"/>
              </a:lnSpc>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2" y="1152475"/>
            <a:ext cx="3999900" cy="3416400"/>
          </a:xfrm>
          <a:prstGeom prst="rect">
            <a:avLst/>
          </a:prstGeom>
          <a:noFill/>
          <a:ln>
            <a:noFill/>
          </a:ln>
        </p:spPr>
        <p:txBody>
          <a:bodyPr spcFirstLastPara="1" wrap="square" lIns="91425" tIns="91425" rIns="91425" bIns="91425" anchor="t" anchorCtr="0">
            <a:normAutofit/>
          </a:bodyPr>
          <a:lstStyle>
            <a:lvl1pPr marL="457193" lvl="0" indent="-317497" algn="l">
              <a:lnSpc>
                <a:spcPct val="115000"/>
              </a:lnSpc>
              <a:spcBef>
                <a:spcPts val="0"/>
              </a:spcBef>
              <a:spcAft>
                <a:spcPts val="0"/>
              </a:spcAft>
              <a:buSzPts val="1400"/>
              <a:buChar char="●"/>
              <a:defRPr sz="1401"/>
            </a:lvl1pPr>
            <a:lvl2pPr marL="914390" lvl="1" indent="-304797" algn="l">
              <a:lnSpc>
                <a:spcPct val="115000"/>
              </a:lnSpc>
              <a:spcBef>
                <a:spcPts val="0"/>
              </a:spcBef>
              <a:spcAft>
                <a:spcPts val="0"/>
              </a:spcAft>
              <a:buSzPts val="1200"/>
              <a:buChar char="○"/>
              <a:defRPr sz="1200"/>
            </a:lvl2pPr>
            <a:lvl3pPr marL="1371583" lvl="2" indent="-304797" algn="l">
              <a:lnSpc>
                <a:spcPct val="115000"/>
              </a:lnSpc>
              <a:spcBef>
                <a:spcPts val="0"/>
              </a:spcBef>
              <a:spcAft>
                <a:spcPts val="0"/>
              </a:spcAft>
              <a:buSzPts val="1200"/>
              <a:buChar char="■"/>
              <a:defRPr sz="1200"/>
            </a:lvl3pPr>
            <a:lvl4pPr marL="1828777" lvl="3" indent="-304797" algn="l">
              <a:lnSpc>
                <a:spcPct val="115000"/>
              </a:lnSpc>
              <a:spcBef>
                <a:spcPts val="0"/>
              </a:spcBef>
              <a:spcAft>
                <a:spcPts val="0"/>
              </a:spcAft>
              <a:buSzPts val="1200"/>
              <a:buChar char="●"/>
              <a:defRPr sz="1200"/>
            </a:lvl4pPr>
            <a:lvl5pPr marL="2285972" lvl="4" indent="-304797" algn="l">
              <a:lnSpc>
                <a:spcPct val="115000"/>
              </a:lnSpc>
              <a:spcBef>
                <a:spcPts val="0"/>
              </a:spcBef>
              <a:spcAft>
                <a:spcPts val="0"/>
              </a:spcAft>
              <a:buSzPts val="1200"/>
              <a:buChar char="○"/>
              <a:defRPr sz="1200"/>
            </a:lvl5pPr>
            <a:lvl6pPr marL="2743167" lvl="5" indent="-304797" algn="l">
              <a:lnSpc>
                <a:spcPct val="115000"/>
              </a:lnSpc>
              <a:spcBef>
                <a:spcPts val="0"/>
              </a:spcBef>
              <a:spcAft>
                <a:spcPts val="0"/>
              </a:spcAft>
              <a:buSzPts val="1200"/>
              <a:buChar char="■"/>
              <a:defRPr sz="1200"/>
            </a:lvl6pPr>
            <a:lvl7pPr marL="3200360" lvl="6" indent="-304797" algn="l">
              <a:lnSpc>
                <a:spcPct val="115000"/>
              </a:lnSpc>
              <a:spcBef>
                <a:spcPts val="0"/>
              </a:spcBef>
              <a:spcAft>
                <a:spcPts val="0"/>
              </a:spcAft>
              <a:buSzPts val="1200"/>
              <a:buChar char="●"/>
              <a:defRPr sz="1200"/>
            </a:lvl7pPr>
            <a:lvl8pPr marL="3657555" lvl="7" indent="-304797" algn="l">
              <a:lnSpc>
                <a:spcPct val="115000"/>
              </a:lnSpc>
              <a:spcBef>
                <a:spcPts val="0"/>
              </a:spcBef>
              <a:spcAft>
                <a:spcPts val="0"/>
              </a:spcAft>
              <a:buSzPts val="1200"/>
              <a:buChar char="○"/>
              <a:defRPr sz="1200"/>
            </a:lvl8pPr>
            <a:lvl9pPr marL="4114748" lvl="8" indent="-304797" algn="l">
              <a:lnSpc>
                <a:spcPct val="115000"/>
              </a:lnSpc>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3" y="445028"/>
            <a:ext cx="8520601"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3"/>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2"/>
            </a:lvl1pPr>
            <a:lvl2pPr lvl="1" algn="l">
              <a:lnSpc>
                <a:spcPct val="100000"/>
              </a:lnSpc>
              <a:spcBef>
                <a:spcPts val="0"/>
              </a:spcBef>
              <a:spcAft>
                <a:spcPts val="0"/>
              </a:spcAft>
              <a:buSzPts val="2400"/>
              <a:buNone/>
              <a:defRPr sz="2402"/>
            </a:lvl2pPr>
            <a:lvl3pPr lvl="2" algn="l">
              <a:lnSpc>
                <a:spcPct val="100000"/>
              </a:lnSpc>
              <a:spcBef>
                <a:spcPts val="0"/>
              </a:spcBef>
              <a:spcAft>
                <a:spcPts val="0"/>
              </a:spcAft>
              <a:buSzPts val="2400"/>
              <a:buNone/>
              <a:defRPr sz="2402"/>
            </a:lvl3pPr>
            <a:lvl4pPr lvl="3" algn="l">
              <a:lnSpc>
                <a:spcPct val="100000"/>
              </a:lnSpc>
              <a:spcBef>
                <a:spcPts val="0"/>
              </a:spcBef>
              <a:spcAft>
                <a:spcPts val="0"/>
              </a:spcAft>
              <a:buSzPts val="2400"/>
              <a:buNone/>
              <a:defRPr sz="2402"/>
            </a:lvl4pPr>
            <a:lvl5pPr lvl="4" algn="l">
              <a:lnSpc>
                <a:spcPct val="100000"/>
              </a:lnSpc>
              <a:spcBef>
                <a:spcPts val="0"/>
              </a:spcBef>
              <a:spcAft>
                <a:spcPts val="0"/>
              </a:spcAft>
              <a:buSzPts val="2400"/>
              <a:buNone/>
              <a:defRPr sz="2402"/>
            </a:lvl5pPr>
            <a:lvl6pPr lvl="5" algn="l">
              <a:lnSpc>
                <a:spcPct val="100000"/>
              </a:lnSpc>
              <a:spcBef>
                <a:spcPts val="0"/>
              </a:spcBef>
              <a:spcAft>
                <a:spcPts val="0"/>
              </a:spcAft>
              <a:buSzPts val="2400"/>
              <a:buNone/>
              <a:defRPr sz="2402"/>
            </a:lvl6pPr>
            <a:lvl7pPr lvl="6" algn="l">
              <a:lnSpc>
                <a:spcPct val="100000"/>
              </a:lnSpc>
              <a:spcBef>
                <a:spcPts val="0"/>
              </a:spcBef>
              <a:spcAft>
                <a:spcPts val="0"/>
              </a:spcAft>
              <a:buSzPts val="2400"/>
              <a:buNone/>
              <a:defRPr sz="2402"/>
            </a:lvl7pPr>
            <a:lvl8pPr lvl="7" algn="l">
              <a:lnSpc>
                <a:spcPct val="100000"/>
              </a:lnSpc>
              <a:spcBef>
                <a:spcPts val="0"/>
              </a:spcBef>
              <a:spcAft>
                <a:spcPts val="0"/>
              </a:spcAft>
              <a:buSzPts val="2400"/>
              <a:buNone/>
              <a:defRPr sz="2402"/>
            </a:lvl8pPr>
            <a:lvl9pPr lvl="8" algn="l">
              <a:lnSpc>
                <a:spcPct val="100000"/>
              </a:lnSpc>
              <a:spcBef>
                <a:spcPts val="0"/>
              </a:spcBef>
              <a:spcAft>
                <a:spcPts val="0"/>
              </a:spcAft>
              <a:buSzPts val="2400"/>
              <a:buNone/>
              <a:defRPr sz="2402"/>
            </a:lvl9pPr>
          </a:lstStyle>
          <a:p>
            <a:endParaRPr/>
          </a:p>
        </p:txBody>
      </p:sp>
      <p:sp>
        <p:nvSpPr>
          <p:cNvPr id="31" name="Google Shape;31;p7"/>
          <p:cNvSpPr txBox="1">
            <a:spLocks noGrp="1"/>
          </p:cNvSpPr>
          <p:nvPr>
            <p:ph type="body" idx="1"/>
          </p:nvPr>
        </p:nvSpPr>
        <p:spPr>
          <a:xfrm>
            <a:off x="311700" y="1389603"/>
            <a:ext cx="2808000" cy="3179400"/>
          </a:xfrm>
          <a:prstGeom prst="rect">
            <a:avLst/>
          </a:prstGeom>
          <a:noFill/>
          <a:ln>
            <a:noFill/>
          </a:ln>
        </p:spPr>
        <p:txBody>
          <a:bodyPr spcFirstLastPara="1" wrap="square" lIns="91425" tIns="91425" rIns="91425" bIns="91425" anchor="t" anchorCtr="0">
            <a:normAutofit/>
          </a:bodyPr>
          <a:lstStyle>
            <a:lvl1pPr marL="457193" lvl="0" indent="-304797" algn="l">
              <a:lnSpc>
                <a:spcPct val="115000"/>
              </a:lnSpc>
              <a:spcBef>
                <a:spcPts val="0"/>
              </a:spcBef>
              <a:spcAft>
                <a:spcPts val="0"/>
              </a:spcAft>
              <a:buSzPts val="1200"/>
              <a:buChar char="●"/>
              <a:defRPr sz="1200"/>
            </a:lvl1pPr>
            <a:lvl2pPr marL="914390" lvl="1" indent="-304797" algn="l">
              <a:lnSpc>
                <a:spcPct val="115000"/>
              </a:lnSpc>
              <a:spcBef>
                <a:spcPts val="0"/>
              </a:spcBef>
              <a:spcAft>
                <a:spcPts val="0"/>
              </a:spcAft>
              <a:buSzPts val="1200"/>
              <a:buChar char="○"/>
              <a:defRPr sz="1200"/>
            </a:lvl2pPr>
            <a:lvl3pPr marL="1371583" lvl="2" indent="-304797" algn="l">
              <a:lnSpc>
                <a:spcPct val="115000"/>
              </a:lnSpc>
              <a:spcBef>
                <a:spcPts val="0"/>
              </a:spcBef>
              <a:spcAft>
                <a:spcPts val="0"/>
              </a:spcAft>
              <a:buSzPts val="1200"/>
              <a:buChar char="■"/>
              <a:defRPr sz="1200"/>
            </a:lvl3pPr>
            <a:lvl4pPr marL="1828777" lvl="3" indent="-304797" algn="l">
              <a:lnSpc>
                <a:spcPct val="115000"/>
              </a:lnSpc>
              <a:spcBef>
                <a:spcPts val="0"/>
              </a:spcBef>
              <a:spcAft>
                <a:spcPts val="0"/>
              </a:spcAft>
              <a:buSzPts val="1200"/>
              <a:buChar char="●"/>
              <a:defRPr sz="1200"/>
            </a:lvl4pPr>
            <a:lvl5pPr marL="2285972" lvl="4" indent="-304797" algn="l">
              <a:lnSpc>
                <a:spcPct val="115000"/>
              </a:lnSpc>
              <a:spcBef>
                <a:spcPts val="0"/>
              </a:spcBef>
              <a:spcAft>
                <a:spcPts val="0"/>
              </a:spcAft>
              <a:buSzPts val="1200"/>
              <a:buChar char="○"/>
              <a:defRPr sz="1200"/>
            </a:lvl5pPr>
            <a:lvl6pPr marL="2743167" lvl="5" indent="-304797" algn="l">
              <a:lnSpc>
                <a:spcPct val="115000"/>
              </a:lnSpc>
              <a:spcBef>
                <a:spcPts val="0"/>
              </a:spcBef>
              <a:spcAft>
                <a:spcPts val="0"/>
              </a:spcAft>
              <a:buSzPts val="1200"/>
              <a:buChar char="■"/>
              <a:defRPr sz="1200"/>
            </a:lvl6pPr>
            <a:lvl7pPr marL="3200360" lvl="6" indent="-304797" algn="l">
              <a:lnSpc>
                <a:spcPct val="115000"/>
              </a:lnSpc>
              <a:spcBef>
                <a:spcPts val="0"/>
              </a:spcBef>
              <a:spcAft>
                <a:spcPts val="0"/>
              </a:spcAft>
              <a:buSzPts val="1200"/>
              <a:buChar char="●"/>
              <a:defRPr sz="1200"/>
            </a:lvl7pPr>
            <a:lvl8pPr marL="3657555" lvl="7" indent="-304797" algn="l">
              <a:lnSpc>
                <a:spcPct val="115000"/>
              </a:lnSpc>
              <a:spcBef>
                <a:spcPts val="0"/>
              </a:spcBef>
              <a:spcAft>
                <a:spcPts val="0"/>
              </a:spcAft>
              <a:buSzPts val="1200"/>
              <a:buChar char="○"/>
              <a:defRPr sz="1200"/>
            </a:lvl8pPr>
            <a:lvl9pPr marL="4114748" lvl="8" indent="-304797" algn="l">
              <a:lnSpc>
                <a:spcPct val="115000"/>
              </a:lnSpc>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1" y="450153"/>
            <a:ext cx="6367801"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6" tIns="91426" rIns="91426" bIns="91426"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1" b="0" i="0" u="none" strike="noStrike" cap="none">
              <a:solidFill>
                <a:srgbClr val="000000"/>
              </a:solidFill>
              <a:latin typeface="Arial"/>
              <a:ea typeface="Arial"/>
              <a:cs typeface="Arial"/>
              <a:sym typeface="Arial"/>
            </a:endParaRPr>
          </a:p>
        </p:txBody>
      </p:sp>
      <p:sp>
        <p:nvSpPr>
          <p:cNvPr id="38" name="Google Shape;38;p9"/>
          <p:cNvSpPr txBox="1">
            <a:spLocks noGrp="1"/>
          </p:cNvSpPr>
          <p:nvPr>
            <p:ph type="title"/>
          </p:nvPr>
        </p:nvSpPr>
        <p:spPr>
          <a:xfrm>
            <a:off x="265503"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1"/>
            </a:lvl1pPr>
            <a:lvl2pPr lvl="1" algn="ctr">
              <a:lnSpc>
                <a:spcPct val="100000"/>
              </a:lnSpc>
              <a:spcBef>
                <a:spcPts val="0"/>
              </a:spcBef>
              <a:spcAft>
                <a:spcPts val="0"/>
              </a:spcAft>
              <a:buSzPts val="4200"/>
              <a:buNone/>
              <a:defRPr sz="4201"/>
            </a:lvl2pPr>
            <a:lvl3pPr lvl="2" algn="ctr">
              <a:lnSpc>
                <a:spcPct val="100000"/>
              </a:lnSpc>
              <a:spcBef>
                <a:spcPts val="0"/>
              </a:spcBef>
              <a:spcAft>
                <a:spcPts val="0"/>
              </a:spcAft>
              <a:buSzPts val="4200"/>
              <a:buNone/>
              <a:defRPr sz="4201"/>
            </a:lvl3pPr>
            <a:lvl4pPr lvl="3" algn="ctr">
              <a:lnSpc>
                <a:spcPct val="100000"/>
              </a:lnSpc>
              <a:spcBef>
                <a:spcPts val="0"/>
              </a:spcBef>
              <a:spcAft>
                <a:spcPts val="0"/>
              </a:spcAft>
              <a:buSzPts val="4200"/>
              <a:buNone/>
              <a:defRPr sz="4201"/>
            </a:lvl4pPr>
            <a:lvl5pPr lvl="4" algn="ctr">
              <a:lnSpc>
                <a:spcPct val="100000"/>
              </a:lnSpc>
              <a:spcBef>
                <a:spcPts val="0"/>
              </a:spcBef>
              <a:spcAft>
                <a:spcPts val="0"/>
              </a:spcAft>
              <a:buSzPts val="4200"/>
              <a:buNone/>
              <a:defRPr sz="4201"/>
            </a:lvl5pPr>
            <a:lvl6pPr lvl="5" algn="ctr">
              <a:lnSpc>
                <a:spcPct val="100000"/>
              </a:lnSpc>
              <a:spcBef>
                <a:spcPts val="0"/>
              </a:spcBef>
              <a:spcAft>
                <a:spcPts val="0"/>
              </a:spcAft>
              <a:buSzPts val="4200"/>
              <a:buNone/>
              <a:defRPr sz="4201"/>
            </a:lvl6pPr>
            <a:lvl7pPr lvl="6" algn="ctr">
              <a:lnSpc>
                <a:spcPct val="100000"/>
              </a:lnSpc>
              <a:spcBef>
                <a:spcPts val="0"/>
              </a:spcBef>
              <a:spcAft>
                <a:spcPts val="0"/>
              </a:spcAft>
              <a:buSzPts val="4200"/>
              <a:buNone/>
              <a:defRPr sz="4201"/>
            </a:lvl7pPr>
            <a:lvl8pPr lvl="7" algn="ctr">
              <a:lnSpc>
                <a:spcPct val="100000"/>
              </a:lnSpc>
              <a:spcBef>
                <a:spcPts val="0"/>
              </a:spcBef>
              <a:spcAft>
                <a:spcPts val="0"/>
              </a:spcAft>
              <a:buSzPts val="4200"/>
              <a:buNone/>
              <a:defRPr sz="4201"/>
            </a:lvl8pPr>
            <a:lvl9pPr lvl="8" algn="ctr">
              <a:lnSpc>
                <a:spcPct val="100000"/>
              </a:lnSpc>
              <a:spcBef>
                <a:spcPts val="0"/>
              </a:spcBef>
              <a:spcAft>
                <a:spcPts val="0"/>
              </a:spcAft>
              <a:buSzPts val="4200"/>
              <a:buNone/>
              <a:defRPr sz="4201"/>
            </a:lvl9pPr>
          </a:lstStyle>
          <a:p>
            <a:endParaRPr/>
          </a:p>
        </p:txBody>
      </p:sp>
      <p:sp>
        <p:nvSpPr>
          <p:cNvPr id="39" name="Google Shape;39;p9"/>
          <p:cNvSpPr txBox="1">
            <a:spLocks noGrp="1"/>
          </p:cNvSpPr>
          <p:nvPr>
            <p:ph type="subTitle" idx="1"/>
          </p:nvPr>
        </p:nvSpPr>
        <p:spPr>
          <a:xfrm>
            <a:off x="265503" y="2803078"/>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5" y="724078"/>
            <a:ext cx="3837001" cy="3695100"/>
          </a:xfrm>
          <a:prstGeom prst="rect">
            <a:avLst/>
          </a:prstGeom>
          <a:noFill/>
          <a:ln>
            <a:noFill/>
          </a:ln>
        </p:spPr>
        <p:txBody>
          <a:bodyPr spcFirstLastPara="1" wrap="square" lIns="91425" tIns="91425" rIns="91425" bIns="91425" anchor="ctr" anchorCtr="0">
            <a:normAutofit/>
          </a:bodyPr>
          <a:lstStyle>
            <a:lvl1pPr marL="457193" lvl="0" indent="-342897" algn="l">
              <a:lnSpc>
                <a:spcPct val="115000"/>
              </a:lnSpc>
              <a:spcBef>
                <a:spcPts val="0"/>
              </a:spcBef>
              <a:spcAft>
                <a:spcPts val="0"/>
              </a:spcAft>
              <a:buSzPts val="1800"/>
              <a:buChar char="●"/>
              <a:defRPr/>
            </a:lvl1pPr>
            <a:lvl2pPr marL="914390" lvl="1" indent="-317497" algn="l">
              <a:lnSpc>
                <a:spcPct val="115000"/>
              </a:lnSpc>
              <a:spcBef>
                <a:spcPts val="0"/>
              </a:spcBef>
              <a:spcAft>
                <a:spcPts val="0"/>
              </a:spcAft>
              <a:buSzPts val="1400"/>
              <a:buChar char="○"/>
              <a:defRPr/>
            </a:lvl2pPr>
            <a:lvl3pPr marL="1371583" lvl="2" indent="-317497" algn="l">
              <a:lnSpc>
                <a:spcPct val="115000"/>
              </a:lnSpc>
              <a:spcBef>
                <a:spcPts val="0"/>
              </a:spcBef>
              <a:spcAft>
                <a:spcPts val="0"/>
              </a:spcAft>
              <a:buSzPts val="1400"/>
              <a:buChar char="■"/>
              <a:defRPr/>
            </a:lvl3pPr>
            <a:lvl4pPr marL="1828777" lvl="3" indent="-317497" algn="l">
              <a:lnSpc>
                <a:spcPct val="115000"/>
              </a:lnSpc>
              <a:spcBef>
                <a:spcPts val="0"/>
              </a:spcBef>
              <a:spcAft>
                <a:spcPts val="0"/>
              </a:spcAft>
              <a:buSzPts val="1400"/>
              <a:buChar char="●"/>
              <a:defRPr/>
            </a:lvl4pPr>
            <a:lvl5pPr marL="2285972" lvl="4" indent="-317497" algn="l">
              <a:lnSpc>
                <a:spcPct val="115000"/>
              </a:lnSpc>
              <a:spcBef>
                <a:spcPts val="0"/>
              </a:spcBef>
              <a:spcAft>
                <a:spcPts val="0"/>
              </a:spcAft>
              <a:buSzPts val="1400"/>
              <a:buChar char="○"/>
              <a:defRPr/>
            </a:lvl5pPr>
            <a:lvl6pPr marL="2743167" lvl="5" indent="-317497" algn="l">
              <a:lnSpc>
                <a:spcPct val="115000"/>
              </a:lnSpc>
              <a:spcBef>
                <a:spcPts val="0"/>
              </a:spcBef>
              <a:spcAft>
                <a:spcPts val="0"/>
              </a:spcAft>
              <a:buSzPts val="1400"/>
              <a:buChar char="■"/>
              <a:defRPr/>
            </a:lvl6pPr>
            <a:lvl7pPr marL="3200360" lvl="6" indent="-317497" algn="l">
              <a:lnSpc>
                <a:spcPct val="115000"/>
              </a:lnSpc>
              <a:spcBef>
                <a:spcPts val="0"/>
              </a:spcBef>
              <a:spcAft>
                <a:spcPts val="0"/>
              </a:spcAft>
              <a:buSzPts val="1400"/>
              <a:buChar char="●"/>
              <a:defRPr/>
            </a:lvl7pPr>
            <a:lvl8pPr marL="3657555" lvl="7" indent="-317497" algn="l">
              <a:lnSpc>
                <a:spcPct val="115000"/>
              </a:lnSpc>
              <a:spcBef>
                <a:spcPts val="0"/>
              </a:spcBef>
              <a:spcAft>
                <a:spcPts val="0"/>
              </a:spcAft>
              <a:buSzPts val="1400"/>
              <a:buChar char="○"/>
              <a:defRPr/>
            </a:lvl8pPr>
            <a:lvl9pPr marL="4114748" lvl="8" indent="-317497" algn="l">
              <a:lnSpc>
                <a:spcPct val="115000"/>
              </a:lnSpc>
              <a:spcBef>
                <a:spcPts val="0"/>
              </a:spcBef>
              <a:spcAft>
                <a:spcPts val="0"/>
              </a:spcAft>
              <a:buSzPts val="1400"/>
              <a:buChar char="■"/>
              <a:defRPr/>
            </a:lvl9pPr>
          </a:lstStyle>
          <a:p>
            <a:endParaRPr/>
          </a:p>
        </p:txBody>
      </p:sp>
      <p:sp>
        <p:nvSpPr>
          <p:cNvPr id="41" name="Google Shape;41;p9"/>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2" y="4230578"/>
            <a:ext cx="5998800" cy="605100"/>
          </a:xfrm>
          <a:prstGeom prst="rect">
            <a:avLst/>
          </a:prstGeom>
          <a:noFill/>
          <a:ln>
            <a:noFill/>
          </a:ln>
        </p:spPr>
        <p:txBody>
          <a:bodyPr spcFirstLastPara="1" wrap="square" lIns="91425" tIns="91425" rIns="91425" bIns="91425" anchor="ctr" anchorCtr="0">
            <a:normAutofit/>
          </a:bodyPr>
          <a:lstStyle>
            <a:lvl1pPr marL="457193" lvl="0" indent="-228598" algn="l">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3" y="445028"/>
            <a:ext cx="8520601"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3" y="1152475"/>
            <a:ext cx="8520601"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61" y="4663220"/>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1"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9" name="Google Shape;9;p1"/>
          <p:cNvPicPr preferRelativeResize="0"/>
          <p:nvPr/>
        </p:nvPicPr>
        <p:blipFill rotWithShape="1">
          <a:blip r:embed="rId13">
            <a:alphaModFix/>
          </a:blip>
          <a:srcRect/>
          <a:stretch/>
        </p:blipFill>
        <p:spPr>
          <a:xfrm>
            <a:off x="7215028" y="137878"/>
            <a:ext cx="1733550" cy="5810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1"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3"/>
          <p:cNvSpPr txBox="1">
            <a:spLocks noGrp="1"/>
          </p:cNvSpPr>
          <p:nvPr>
            <p:ph type="ctrTitle"/>
          </p:nvPr>
        </p:nvSpPr>
        <p:spPr>
          <a:xfrm>
            <a:off x="311713" y="744577"/>
            <a:ext cx="8520603" cy="2052601"/>
          </a:xfrm>
          <a:prstGeom prst="rect">
            <a:avLst/>
          </a:prstGeom>
          <a:noFill/>
          <a:ln>
            <a:noFill/>
          </a:ln>
        </p:spPr>
        <p:txBody>
          <a:bodyPr spcFirstLastPara="1" wrap="square" lIns="91426" tIns="91426" rIns="91426" bIns="91426" anchor="b" anchorCtr="0">
            <a:normAutofit/>
          </a:bodyPr>
          <a:lstStyle/>
          <a:p>
            <a:r>
              <a:rPr lang="en"/>
              <a:t>OBE Implementation</a:t>
            </a:r>
            <a:endParaRPr/>
          </a:p>
        </p:txBody>
      </p:sp>
      <p:sp>
        <p:nvSpPr>
          <p:cNvPr id="56" name="Google Shape;56;p13"/>
          <p:cNvSpPr txBox="1">
            <a:spLocks noGrp="1"/>
          </p:cNvSpPr>
          <p:nvPr>
            <p:ph type="subTitle" idx="1"/>
          </p:nvPr>
        </p:nvSpPr>
        <p:spPr>
          <a:xfrm>
            <a:off x="366889" y="2834129"/>
            <a:ext cx="8465420" cy="2567604"/>
          </a:xfrm>
          <a:prstGeom prst="rect">
            <a:avLst/>
          </a:prstGeom>
          <a:noFill/>
          <a:ln>
            <a:noFill/>
          </a:ln>
        </p:spPr>
        <p:txBody>
          <a:bodyPr spcFirstLastPara="1" wrap="square" lIns="91426" tIns="91426" rIns="91426" bIns="91426" anchor="t" anchorCtr="0">
            <a:normAutofit/>
          </a:bodyPr>
          <a:lstStyle/>
          <a:p>
            <a:pPr marL="0" indent="0"/>
            <a:r>
              <a:rPr lang="en"/>
              <a:t>Module-1:Schools</a:t>
            </a:r>
            <a:endParaRPr/>
          </a:p>
        </p:txBody>
      </p:sp>
      <p:sp>
        <p:nvSpPr>
          <p:cNvPr id="57" name="Google Shape;57;p13"/>
          <p:cNvSpPr txBox="1"/>
          <p:nvPr/>
        </p:nvSpPr>
        <p:spPr>
          <a:xfrm>
            <a:off x="509001" y="3282562"/>
            <a:ext cx="1687801" cy="474441"/>
          </a:xfrm>
          <a:prstGeom prst="rect">
            <a:avLst/>
          </a:prstGeom>
          <a:noFill/>
          <a:ln>
            <a:noFill/>
          </a:ln>
        </p:spPr>
        <p:txBody>
          <a:bodyPr spcFirstLastPara="1" wrap="square" lIns="91426" tIns="91426" rIns="91426" bIns="91426" anchor="t" anchorCtr="0">
            <a:noAutofit/>
          </a:bodyPr>
          <a:lstStyle/>
          <a:p>
            <a:pPr>
              <a:buSzPts val="1800"/>
            </a:pPr>
            <a:r>
              <a:rPr lang="en" sz="1801">
                <a:solidFill>
                  <a:schemeClr val="dk2"/>
                </a:solidFill>
              </a:rPr>
              <a:t>Submitted By</a:t>
            </a:r>
            <a:endParaRPr sz="1801">
              <a:solidFill>
                <a:schemeClr val="dk2"/>
              </a:solidFill>
            </a:endParaRPr>
          </a:p>
          <a:p>
            <a:pPr>
              <a:buSzPts val="1800"/>
            </a:pPr>
            <a:endParaRPr sz="1801">
              <a:solidFill>
                <a:schemeClr val="dk2"/>
              </a:solidFill>
            </a:endParaRPr>
          </a:p>
          <a:p>
            <a:pPr>
              <a:buSzPts val="1800"/>
            </a:pPr>
            <a:endParaRPr sz="1801">
              <a:solidFill>
                <a:schemeClr val="dk2"/>
              </a:solidFill>
            </a:endParaRPr>
          </a:p>
        </p:txBody>
      </p:sp>
      <p:sp>
        <p:nvSpPr>
          <p:cNvPr id="58" name="Google Shape;58;p13"/>
          <p:cNvSpPr txBox="1"/>
          <p:nvPr/>
        </p:nvSpPr>
        <p:spPr>
          <a:xfrm>
            <a:off x="509001" y="3646311"/>
            <a:ext cx="6590108" cy="1006301"/>
          </a:xfrm>
          <a:prstGeom prst="rect">
            <a:avLst/>
          </a:prstGeom>
          <a:noFill/>
          <a:ln>
            <a:noFill/>
          </a:ln>
        </p:spPr>
        <p:txBody>
          <a:bodyPr spcFirstLastPara="1" wrap="square" lIns="91426" tIns="91426" rIns="91426" bIns="91426" anchor="t" anchorCtr="0">
            <a:noAutofit/>
          </a:bodyPr>
          <a:lstStyle/>
          <a:p>
            <a:pPr>
              <a:buClr>
                <a:schemeClr val="dk1"/>
              </a:buClr>
              <a:buSzPts val="1100"/>
            </a:pPr>
            <a:r>
              <a:rPr lang="en" sz="1600">
                <a:solidFill>
                  <a:schemeClr val="dk2"/>
                </a:solidFill>
              </a:rPr>
              <a:t>Team Aura 1000+</a:t>
            </a:r>
            <a:br>
              <a:rPr lang="en" sz="1600">
                <a:solidFill>
                  <a:schemeClr val="dk2"/>
                </a:solidFill>
              </a:rPr>
            </a:br>
            <a:r>
              <a:rPr lang="en" sz="1600">
                <a:solidFill>
                  <a:schemeClr val="dk2"/>
                </a:solidFill>
              </a:rPr>
              <a:t>Team Members: Utsav Dave(AP23110011154), Prateek Pulkit(AP23110011175), Shruti sri Puladugu(AP23110011210), Ujjawal Pandey(AP23110011211), Abhishek Das(AP23110011180), Srinadh(AP23110011171)</a:t>
            </a:r>
            <a:endParaRPr sz="16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2"/>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School : Comparison of Sorting Algorithm</a:t>
            </a:r>
            <a:endParaRPr/>
          </a:p>
        </p:txBody>
      </p:sp>
      <p:sp>
        <p:nvSpPr>
          <p:cNvPr id="114" name="Google Shape;114;p22"/>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pPr algn="just"/>
            <a:r>
              <a:rPr lang="en"/>
              <a:t>Algorithm used for comparison: Quick Sort</a:t>
            </a:r>
            <a:endParaRPr/>
          </a:p>
          <a:p>
            <a:pPr algn="just"/>
            <a:r>
              <a:rPr lang="en"/>
              <a:t>Algorithm</a:t>
            </a:r>
            <a:endParaRPr/>
          </a:p>
          <a:p>
            <a:pPr lvl="1" algn="just"/>
            <a:r>
              <a:rPr lang="en" sz="1500"/>
              <a:t>Step-1 </a:t>
            </a:r>
            <a:r>
              <a:rPr lang="en" sz="1600" b="1">
                <a:solidFill>
                  <a:schemeClr val="dk1"/>
                </a:solidFill>
              </a:rPr>
              <a:t>Choosing a Pivot Element</a:t>
            </a:r>
            <a:endParaRPr sz="1600" b="1">
              <a:solidFill>
                <a:schemeClr val="dk1"/>
              </a:solidFill>
            </a:endParaRPr>
          </a:p>
          <a:p>
            <a:pPr marL="914390" indent="0" algn="just">
              <a:buNone/>
            </a:pPr>
            <a:r>
              <a:rPr lang="en" sz="1600">
                <a:solidFill>
                  <a:schemeClr val="dk1"/>
                </a:solidFill>
              </a:rPr>
              <a:t>Pick an element as the "pivot" (often the first, last, or middle element) to help divide the array.</a:t>
            </a:r>
            <a:endParaRPr sz="1600">
              <a:solidFill>
                <a:schemeClr val="dk1"/>
              </a:solidFill>
            </a:endParaRPr>
          </a:p>
          <a:p>
            <a:pPr marL="914390" indent="0" algn="just">
              <a:buNone/>
            </a:pPr>
            <a:endParaRPr sz="1600">
              <a:solidFill>
                <a:schemeClr val="dk1"/>
              </a:solidFill>
            </a:endParaRPr>
          </a:p>
          <a:p>
            <a:pPr marL="914390" indent="0" algn="just">
              <a:buNone/>
            </a:pPr>
            <a:r>
              <a:rPr lang="en"/>
              <a:t>Step-2 </a:t>
            </a:r>
            <a:r>
              <a:rPr lang="en" sz="1500" b="1"/>
              <a:t>Partition the array</a:t>
            </a:r>
            <a:endParaRPr sz="1500" b="1"/>
          </a:p>
          <a:p>
            <a:pPr marL="914390" indent="0" algn="just">
              <a:buNone/>
            </a:pPr>
            <a:r>
              <a:rPr lang="en" sz="1500"/>
              <a:t>Rearrange elements so those smaller than the pivot are on the left, and those larger are on the right. Place the pivot in its correct sorted position.</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3"/>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39285"/>
            </a:pPr>
            <a:r>
              <a:rPr lang="en"/>
              <a:t>School : Time Complexity of Sorting Algorithm</a:t>
            </a:r>
            <a:endParaRPr/>
          </a:p>
        </p:txBody>
      </p:sp>
      <p:sp>
        <p:nvSpPr>
          <p:cNvPr id="120" name="Google Shape;120;p23"/>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pPr marL="0" indent="0">
              <a:spcAft>
                <a:spcPts val="1200"/>
              </a:spcAft>
              <a:buNone/>
            </a:pPr>
            <a:endParaRPr/>
          </a:p>
        </p:txBody>
      </p:sp>
      <p:graphicFrame>
        <p:nvGraphicFramePr>
          <p:cNvPr id="121" name="Google Shape;121;p23"/>
          <p:cNvGraphicFramePr/>
          <p:nvPr/>
        </p:nvGraphicFramePr>
        <p:xfrm>
          <a:off x="599809" y="1706326"/>
          <a:ext cx="7547604" cy="1525578"/>
        </p:xfrm>
        <a:graphic>
          <a:graphicData uri="http://schemas.openxmlformats.org/drawingml/2006/table">
            <a:tbl>
              <a:tblPr>
                <a:noFill/>
                <a:tableStyleId>{ABAA86F0-58A1-4254-856C-BCDB50269EA1}</a:tableStyleId>
              </a:tblPr>
              <a:tblGrid>
                <a:gridCol w="1274775">
                  <a:extLst>
                    <a:ext uri="{9D8B030D-6E8A-4147-A177-3AD203B41FA5}">
                      <a16:colId xmlns:a16="http://schemas.microsoft.com/office/drawing/2014/main" val="20000"/>
                    </a:ext>
                  </a:extLst>
                </a:gridCol>
                <a:gridCol w="2255401">
                  <a:extLst>
                    <a:ext uri="{9D8B030D-6E8A-4147-A177-3AD203B41FA5}">
                      <a16:colId xmlns:a16="http://schemas.microsoft.com/office/drawing/2014/main" val="20001"/>
                    </a:ext>
                  </a:extLst>
                </a:gridCol>
                <a:gridCol w="4017428">
                  <a:extLst>
                    <a:ext uri="{9D8B030D-6E8A-4147-A177-3AD203B41FA5}">
                      <a16:colId xmlns:a16="http://schemas.microsoft.com/office/drawing/2014/main" val="20002"/>
                    </a:ext>
                  </a:extLst>
                </a:gridCol>
              </a:tblGrid>
              <a:tr h="521876">
                <a:tc>
                  <a:txBody>
                    <a:bodyPr/>
                    <a:lstStyle/>
                    <a:p>
                      <a:pPr marL="0" marR="0" lvl="0" indent="0" algn="l" rtl="0">
                        <a:lnSpc>
                          <a:spcPct val="100000"/>
                        </a:lnSpc>
                        <a:spcBef>
                          <a:spcPts val="0"/>
                        </a:spcBef>
                        <a:spcAft>
                          <a:spcPts val="0"/>
                        </a:spcAft>
                        <a:buClr>
                          <a:srgbClr val="000000"/>
                        </a:buClr>
                        <a:buSzPts val="1500"/>
                        <a:buFont typeface="Arial"/>
                        <a:buNone/>
                      </a:pPr>
                      <a:r>
                        <a:rPr lang="en" sz="1400" b="1" u="none" strike="noStrike" cap="none"/>
                        <a:t>Sl.No</a:t>
                      </a:r>
                      <a:endParaRPr sz="1400" b="1"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500"/>
                        <a:buFont typeface="Arial"/>
                        <a:buNone/>
                      </a:pPr>
                      <a:r>
                        <a:rPr lang="en" sz="1400" b="1" u="none" strike="noStrike" cap="none"/>
                        <a:t>Algorithm Name</a:t>
                      </a:r>
                      <a:endParaRPr sz="1400" b="1"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500"/>
                        <a:buFont typeface="Arial"/>
                        <a:buNone/>
                      </a:pPr>
                      <a:r>
                        <a:rPr lang="en" sz="1400" b="1" u="none" strike="noStrike" cap="none"/>
                        <a:t>Compared Algorithm</a:t>
                      </a:r>
                      <a:endParaRPr sz="1400" b="1" u="none" strike="noStrike" cap="none"/>
                    </a:p>
                  </a:txBody>
                  <a:tcPr marL="91426" marR="91426" marT="91426" marB="91426"/>
                </a:tc>
                <a:extLst>
                  <a:ext uri="{0D108BD9-81ED-4DB2-BD59-A6C34878D82A}">
                    <a16:rowId xmlns:a16="http://schemas.microsoft.com/office/drawing/2014/main" val="10000"/>
                  </a:ext>
                </a:extLst>
              </a:tr>
              <a:tr h="501851">
                <a:tc>
                  <a:txBody>
                    <a:bodyPr/>
                    <a:lstStyle/>
                    <a:p>
                      <a:pPr marL="0" marR="0" lvl="0" indent="0" algn="l" rtl="0">
                        <a:lnSpc>
                          <a:spcPct val="100000"/>
                        </a:lnSpc>
                        <a:spcBef>
                          <a:spcPts val="0"/>
                        </a:spcBef>
                        <a:spcAft>
                          <a:spcPts val="0"/>
                        </a:spcAft>
                        <a:buClr>
                          <a:srgbClr val="000000"/>
                        </a:buClr>
                        <a:buSzPts val="1400"/>
                        <a:buFont typeface="Arial"/>
                        <a:buNone/>
                      </a:pPr>
                      <a:r>
                        <a:rPr lang="en" sz="700"/>
                        <a:t>1</a:t>
                      </a:r>
                      <a:endParaRPr sz="1400"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400"/>
                        <a:buFont typeface="Arial"/>
                        <a:buNone/>
                      </a:pPr>
                      <a:r>
                        <a:rPr lang="en" sz="700"/>
                        <a:t>Bubble Sort</a:t>
                      </a:r>
                      <a:endParaRPr sz="1400"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400"/>
                        <a:buFont typeface="Arial"/>
                        <a:buNone/>
                      </a:pPr>
                      <a:r>
                        <a:rPr lang="en" sz="700"/>
                        <a:t>Best O(n), AverageO(n^2), Worst (On^2)</a:t>
                      </a:r>
                      <a:endParaRPr sz="1400" u="none" strike="noStrike" cap="none"/>
                    </a:p>
                  </a:txBody>
                  <a:tcPr marL="91426" marR="91426" marT="91426" marB="91426"/>
                </a:tc>
                <a:extLst>
                  <a:ext uri="{0D108BD9-81ED-4DB2-BD59-A6C34878D82A}">
                    <a16:rowId xmlns:a16="http://schemas.microsoft.com/office/drawing/2014/main" val="10001"/>
                  </a:ext>
                </a:extLst>
              </a:tr>
              <a:tr h="501851">
                <a:tc>
                  <a:txBody>
                    <a:bodyPr/>
                    <a:lstStyle/>
                    <a:p>
                      <a:pPr marL="0" marR="0" lvl="0" indent="0" algn="l" rtl="0">
                        <a:lnSpc>
                          <a:spcPct val="100000"/>
                        </a:lnSpc>
                        <a:spcBef>
                          <a:spcPts val="0"/>
                        </a:spcBef>
                        <a:spcAft>
                          <a:spcPts val="0"/>
                        </a:spcAft>
                        <a:buClr>
                          <a:srgbClr val="000000"/>
                        </a:buClr>
                        <a:buSzPts val="1400"/>
                        <a:buFont typeface="Arial"/>
                        <a:buNone/>
                      </a:pPr>
                      <a:r>
                        <a:rPr lang="en" sz="700"/>
                        <a:t>2</a:t>
                      </a:r>
                      <a:endParaRPr sz="1400"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400"/>
                        <a:buFont typeface="Arial"/>
                        <a:buNone/>
                      </a:pPr>
                      <a:r>
                        <a:rPr lang="en" sz="700"/>
                        <a:t>Quick Sort</a:t>
                      </a:r>
                      <a:endParaRPr sz="1400"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400"/>
                        <a:buFont typeface="Arial"/>
                        <a:buNone/>
                      </a:pPr>
                      <a:r>
                        <a:rPr lang="en" sz="700"/>
                        <a:t>Best O(nlogn), O(nlogn), Worst O(n^2)</a:t>
                      </a:r>
                      <a:endParaRPr sz="1400" u="none" strike="noStrike" cap="none"/>
                    </a:p>
                  </a:txBody>
                  <a:tcPr marL="91426" marR="91426" marT="91426" marB="91426"/>
                </a:tc>
                <a:extLst>
                  <a:ext uri="{0D108BD9-81ED-4DB2-BD59-A6C34878D82A}">
                    <a16:rowId xmlns:a16="http://schemas.microsoft.com/office/drawing/2014/main" val="10002"/>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4"/>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School : Searching Algorithm used</a:t>
            </a:r>
            <a:endParaRPr/>
          </a:p>
        </p:txBody>
      </p:sp>
      <p:sp>
        <p:nvSpPr>
          <p:cNvPr id="127" name="Google Shape;127;p24"/>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r>
              <a:rPr lang="en"/>
              <a:t>Algorithm Name: Linear Search</a:t>
            </a:r>
            <a:endParaRPr/>
          </a:p>
          <a:p>
            <a:r>
              <a:rPr lang="en"/>
              <a:t>Algorithm:</a:t>
            </a:r>
            <a:endParaRPr/>
          </a:p>
          <a:p>
            <a:pPr lvl="1"/>
            <a:r>
              <a:rPr lang="en"/>
              <a:t>Step-1 Start from beginning of the list.</a:t>
            </a:r>
            <a:endParaRPr/>
          </a:p>
          <a:p>
            <a:pPr lvl="1"/>
            <a:r>
              <a:rPr lang="en"/>
              <a:t>Step-2 Compare each element sequentially until the target is found.</a:t>
            </a:r>
            <a:endParaRPr/>
          </a:p>
          <a:p>
            <a:r>
              <a:rPr lang="en"/>
              <a:t>Complexity:</a:t>
            </a:r>
            <a:endParaRPr/>
          </a:p>
          <a:p>
            <a:pPr indent="0">
              <a:buNone/>
            </a:pPr>
            <a:r>
              <a:rPr lang="en"/>
              <a:t>Worst Case: O(n) when linearly scanning each element.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School : Comparison of Searching Algorithm</a:t>
            </a:r>
            <a:endParaRPr/>
          </a:p>
        </p:txBody>
      </p:sp>
      <p:sp>
        <p:nvSpPr>
          <p:cNvPr id="133" name="Google Shape;133;p25"/>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fontScale="70000" lnSpcReduction="20000"/>
          </a:bodyPr>
          <a:lstStyle/>
          <a:p>
            <a:pPr indent="-300032">
              <a:buSzPct val="100000"/>
            </a:pPr>
            <a:r>
              <a:rPr lang="en"/>
              <a:t>Algorithm used for comparison: Binary Search</a:t>
            </a:r>
            <a:endParaRPr/>
          </a:p>
          <a:p>
            <a:pPr indent="-300032">
              <a:buSzPct val="100000"/>
            </a:pPr>
            <a:r>
              <a:rPr lang="en"/>
              <a:t>Algorithm</a:t>
            </a:r>
            <a:endParaRPr/>
          </a:p>
          <a:p>
            <a:pPr marL="0" indent="0">
              <a:buNone/>
            </a:pPr>
            <a:r>
              <a:rPr lang="en" sz="2062"/>
              <a:t>                  </a:t>
            </a:r>
            <a:r>
              <a:rPr lang="en" sz="1762" b="1">
                <a:solidFill>
                  <a:schemeClr val="dk1"/>
                </a:solidFill>
              </a:rPr>
              <a:t>Start with Middle Element</a:t>
            </a:r>
            <a:endParaRPr sz="1762" b="1">
              <a:solidFill>
                <a:schemeClr val="dk1"/>
              </a:solidFill>
            </a:endParaRPr>
          </a:p>
          <a:p>
            <a:pPr lvl="2" indent="-298560">
              <a:spcBef>
                <a:spcPts val="1200"/>
              </a:spcBef>
              <a:buClr>
                <a:schemeClr val="dk1"/>
              </a:buClr>
              <a:buSzPct val="100000"/>
            </a:pPr>
            <a:r>
              <a:rPr lang="en" sz="1762">
                <a:solidFill>
                  <a:schemeClr val="dk1"/>
                </a:solidFill>
              </a:rPr>
              <a:t>Find the middle element of the sorted array.</a:t>
            </a:r>
            <a:endParaRPr sz="1762">
              <a:solidFill>
                <a:schemeClr val="dk1"/>
              </a:solidFill>
            </a:endParaRPr>
          </a:p>
          <a:p>
            <a:pPr marL="0" indent="0">
              <a:spcBef>
                <a:spcPts val="1200"/>
              </a:spcBef>
              <a:buNone/>
            </a:pPr>
            <a:endParaRPr sz="1762">
              <a:solidFill>
                <a:schemeClr val="dk1"/>
              </a:solidFill>
            </a:endParaRPr>
          </a:p>
          <a:p>
            <a:pPr marL="914390" indent="0">
              <a:spcBef>
                <a:spcPts val="1200"/>
              </a:spcBef>
              <a:buNone/>
            </a:pPr>
            <a:r>
              <a:rPr lang="en" sz="1762" b="1">
                <a:solidFill>
                  <a:schemeClr val="dk1"/>
                </a:solidFill>
              </a:rPr>
              <a:t>Compare with Target</a:t>
            </a:r>
            <a:endParaRPr sz="1762" b="1">
              <a:solidFill>
                <a:schemeClr val="dk1"/>
              </a:solidFill>
            </a:endParaRPr>
          </a:p>
          <a:p>
            <a:pPr lvl="2" indent="-298560">
              <a:spcBef>
                <a:spcPts val="1200"/>
              </a:spcBef>
              <a:buClr>
                <a:schemeClr val="dk1"/>
              </a:buClr>
              <a:buSzPct val="100000"/>
            </a:pPr>
            <a:r>
              <a:rPr lang="en" sz="1762">
                <a:solidFill>
                  <a:schemeClr val="dk1"/>
                </a:solidFill>
              </a:rPr>
              <a:t>If it matches the target, the search is complete.</a:t>
            </a:r>
            <a:endParaRPr sz="1762">
              <a:solidFill>
                <a:schemeClr val="dk1"/>
              </a:solidFill>
            </a:endParaRPr>
          </a:p>
          <a:p>
            <a:pPr lvl="2" indent="-298560">
              <a:buClr>
                <a:schemeClr val="dk1"/>
              </a:buClr>
              <a:buSzPct val="100000"/>
            </a:pPr>
            <a:r>
              <a:rPr lang="en" sz="1762">
                <a:solidFill>
                  <a:schemeClr val="dk1"/>
                </a:solidFill>
              </a:rPr>
              <a:t>If the target is smaller, search the left half; if larger, search the right half.</a:t>
            </a:r>
            <a:endParaRPr sz="1762">
              <a:solidFill>
                <a:schemeClr val="dk1"/>
              </a:solidFill>
            </a:endParaRPr>
          </a:p>
          <a:p>
            <a:pPr marL="1371583" indent="0">
              <a:spcBef>
                <a:spcPts val="1200"/>
              </a:spcBef>
              <a:buNone/>
            </a:pPr>
            <a:endParaRPr sz="1762">
              <a:solidFill>
                <a:schemeClr val="dk1"/>
              </a:solidFill>
            </a:endParaRPr>
          </a:p>
          <a:p>
            <a:pPr marL="914390" indent="0">
              <a:spcBef>
                <a:spcPts val="1200"/>
              </a:spcBef>
              <a:buNone/>
            </a:pPr>
            <a:r>
              <a:rPr lang="en" sz="1762" b="1">
                <a:solidFill>
                  <a:schemeClr val="dk1"/>
                </a:solidFill>
              </a:rPr>
              <a:t>Repeat Until Found or Subarray is Empty</a:t>
            </a:r>
            <a:endParaRPr sz="1762" b="1">
              <a:solidFill>
                <a:schemeClr val="dk1"/>
              </a:solidFill>
            </a:endParaRPr>
          </a:p>
          <a:p>
            <a:pPr lvl="2" indent="-298560">
              <a:spcBef>
                <a:spcPts val="1200"/>
              </a:spcBef>
              <a:buClr>
                <a:schemeClr val="dk1"/>
              </a:buClr>
              <a:buSzPct val="100000"/>
            </a:pPr>
            <a:r>
              <a:rPr lang="en" sz="1762">
                <a:solidFill>
                  <a:schemeClr val="dk1"/>
                </a:solidFill>
              </a:rPr>
              <a:t>Repeat the process on the relevant half until the target is found or no elements remain.</a:t>
            </a:r>
            <a:endParaRPr sz="1762">
              <a:solidFill>
                <a:schemeClr val="dk1"/>
              </a:solidFill>
            </a:endParaRPr>
          </a:p>
          <a:p>
            <a:pPr marL="0" indent="0">
              <a:spcBef>
                <a:spcPts val="1200"/>
              </a:spcBef>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School : Time Complexity of Searching Algorithm</a:t>
            </a:r>
            <a:endParaRPr/>
          </a:p>
        </p:txBody>
      </p:sp>
      <p:sp>
        <p:nvSpPr>
          <p:cNvPr id="139" name="Google Shape;139;p26"/>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pPr marL="0" indent="0">
              <a:spcAft>
                <a:spcPts val="1200"/>
              </a:spcAft>
              <a:buNone/>
            </a:pPr>
            <a:endParaRPr/>
          </a:p>
        </p:txBody>
      </p:sp>
      <p:graphicFrame>
        <p:nvGraphicFramePr>
          <p:cNvPr id="140" name="Google Shape;140;p26"/>
          <p:cNvGraphicFramePr/>
          <p:nvPr/>
        </p:nvGraphicFramePr>
        <p:xfrm>
          <a:off x="599805" y="1706336"/>
          <a:ext cx="7547604" cy="1525578"/>
        </p:xfrm>
        <a:graphic>
          <a:graphicData uri="http://schemas.openxmlformats.org/drawingml/2006/table">
            <a:tbl>
              <a:tblPr>
                <a:noFill/>
                <a:tableStyleId>{ABAA86F0-58A1-4254-856C-BCDB50269EA1}</a:tableStyleId>
              </a:tblPr>
              <a:tblGrid>
                <a:gridCol w="1274775">
                  <a:extLst>
                    <a:ext uri="{9D8B030D-6E8A-4147-A177-3AD203B41FA5}">
                      <a16:colId xmlns:a16="http://schemas.microsoft.com/office/drawing/2014/main" val="20000"/>
                    </a:ext>
                  </a:extLst>
                </a:gridCol>
                <a:gridCol w="2255401">
                  <a:extLst>
                    <a:ext uri="{9D8B030D-6E8A-4147-A177-3AD203B41FA5}">
                      <a16:colId xmlns:a16="http://schemas.microsoft.com/office/drawing/2014/main" val="20001"/>
                    </a:ext>
                  </a:extLst>
                </a:gridCol>
                <a:gridCol w="4017428">
                  <a:extLst>
                    <a:ext uri="{9D8B030D-6E8A-4147-A177-3AD203B41FA5}">
                      <a16:colId xmlns:a16="http://schemas.microsoft.com/office/drawing/2014/main" val="20002"/>
                    </a:ext>
                  </a:extLst>
                </a:gridCol>
              </a:tblGrid>
              <a:tr h="521876">
                <a:tc>
                  <a:txBody>
                    <a:bodyPr/>
                    <a:lstStyle/>
                    <a:p>
                      <a:pPr marL="0" marR="0" lvl="0" indent="0" algn="l" rtl="0">
                        <a:lnSpc>
                          <a:spcPct val="100000"/>
                        </a:lnSpc>
                        <a:spcBef>
                          <a:spcPts val="0"/>
                        </a:spcBef>
                        <a:spcAft>
                          <a:spcPts val="0"/>
                        </a:spcAft>
                        <a:buClr>
                          <a:srgbClr val="000000"/>
                        </a:buClr>
                        <a:buSzPts val="1500"/>
                        <a:buFont typeface="Arial"/>
                        <a:buNone/>
                      </a:pPr>
                      <a:r>
                        <a:rPr lang="en" sz="1400" b="1" u="none" strike="noStrike" cap="none"/>
                        <a:t>Sl.No</a:t>
                      </a:r>
                      <a:endParaRPr sz="1400" b="1"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500"/>
                        <a:buFont typeface="Arial"/>
                        <a:buNone/>
                      </a:pPr>
                      <a:r>
                        <a:rPr lang="en" sz="1400" b="1" u="none" strike="noStrike" cap="none"/>
                        <a:t>Algorithm Name</a:t>
                      </a:r>
                      <a:endParaRPr sz="1400" b="1"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500"/>
                        <a:buFont typeface="Arial"/>
                        <a:buNone/>
                      </a:pPr>
                      <a:r>
                        <a:rPr lang="en" sz="1400" b="1" u="none" strike="noStrike" cap="none"/>
                        <a:t>Compared Algorithm</a:t>
                      </a:r>
                      <a:endParaRPr sz="1400" b="1" u="none" strike="noStrike" cap="none"/>
                    </a:p>
                  </a:txBody>
                  <a:tcPr marL="91426" marR="91426" marT="91426" marB="91426"/>
                </a:tc>
                <a:extLst>
                  <a:ext uri="{0D108BD9-81ED-4DB2-BD59-A6C34878D82A}">
                    <a16:rowId xmlns:a16="http://schemas.microsoft.com/office/drawing/2014/main" val="10000"/>
                  </a:ext>
                </a:extLst>
              </a:tr>
              <a:tr h="501851">
                <a:tc>
                  <a:txBody>
                    <a:bodyPr/>
                    <a:lstStyle/>
                    <a:p>
                      <a:pPr marL="0" marR="0" lvl="0" indent="0" algn="l" rtl="0">
                        <a:lnSpc>
                          <a:spcPct val="100000"/>
                        </a:lnSpc>
                        <a:spcBef>
                          <a:spcPts val="0"/>
                        </a:spcBef>
                        <a:spcAft>
                          <a:spcPts val="0"/>
                        </a:spcAft>
                        <a:buClr>
                          <a:srgbClr val="000000"/>
                        </a:buClr>
                        <a:buSzPts val="1400"/>
                        <a:buFont typeface="Arial"/>
                        <a:buNone/>
                      </a:pPr>
                      <a:r>
                        <a:rPr lang="en" sz="700"/>
                        <a:t>1.</a:t>
                      </a:r>
                      <a:endParaRPr sz="1400"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400"/>
                        <a:buFont typeface="Arial"/>
                        <a:buNone/>
                      </a:pPr>
                      <a:r>
                        <a:rPr lang="en" sz="700"/>
                        <a:t>Linear Search</a:t>
                      </a:r>
                      <a:endParaRPr sz="1400"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400"/>
                        <a:buFont typeface="Arial"/>
                        <a:buNone/>
                      </a:pPr>
                      <a:r>
                        <a:rPr lang="en" sz="700"/>
                        <a:t>O(n)</a:t>
                      </a:r>
                      <a:endParaRPr sz="1400" u="none" strike="noStrike" cap="none"/>
                    </a:p>
                  </a:txBody>
                  <a:tcPr marL="91426" marR="91426" marT="91426" marB="91426"/>
                </a:tc>
                <a:extLst>
                  <a:ext uri="{0D108BD9-81ED-4DB2-BD59-A6C34878D82A}">
                    <a16:rowId xmlns:a16="http://schemas.microsoft.com/office/drawing/2014/main" val="10001"/>
                  </a:ext>
                </a:extLst>
              </a:tr>
              <a:tr h="501851">
                <a:tc>
                  <a:txBody>
                    <a:bodyPr/>
                    <a:lstStyle/>
                    <a:p>
                      <a:pPr marL="0" marR="0" lvl="0" indent="0" algn="l" rtl="0">
                        <a:lnSpc>
                          <a:spcPct val="100000"/>
                        </a:lnSpc>
                        <a:spcBef>
                          <a:spcPts val="0"/>
                        </a:spcBef>
                        <a:spcAft>
                          <a:spcPts val="0"/>
                        </a:spcAft>
                        <a:buClr>
                          <a:srgbClr val="000000"/>
                        </a:buClr>
                        <a:buSzPts val="1400"/>
                        <a:buFont typeface="Arial"/>
                        <a:buNone/>
                      </a:pPr>
                      <a:r>
                        <a:rPr lang="en" sz="700"/>
                        <a:t>2.</a:t>
                      </a:r>
                      <a:endParaRPr sz="1400"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400"/>
                        <a:buFont typeface="Arial"/>
                        <a:buNone/>
                      </a:pPr>
                      <a:r>
                        <a:rPr lang="en" sz="700"/>
                        <a:t>Binary Search</a:t>
                      </a:r>
                      <a:endParaRPr sz="1400" u="none" strike="noStrike" cap="none"/>
                    </a:p>
                  </a:txBody>
                  <a:tcPr marL="91426" marR="91426" marT="91426" marB="91426"/>
                </a:tc>
                <a:tc>
                  <a:txBody>
                    <a:bodyPr/>
                    <a:lstStyle/>
                    <a:p>
                      <a:pPr marL="0" marR="0" lvl="0" indent="0" algn="l" rtl="0">
                        <a:lnSpc>
                          <a:spcPct val="100000"/>
                        </a:lnSpc>
                        <a:spcBef>
                          <a:spcPts val="0"/>
                        </a:spcBef>
                        <a:spcAft>
                          <a:spcPts val="0"/>
                        </a:spcAft>
                        <a:buClr>
                          <a:srgbClr val="000000"/>
                        </a:buClr>
                        <a:buSzPts val="1400"/>
                        <a:buFont typeface="Arial"/>
                        <a:buNone/>
                      </a:pPr>
                      <a:r>
                        <a:rPr lang="en" sz="700"/>
                        <a:t>O(log n) (requires sorted list)</a:t>
                      </a:r>
                      <a:endParaRPr sz="1400" u="none" strike="noStrike" cap="none"/>
                    </a:p>
                  </a:txBody>
                  <a:tcPr marL="91426" marR="91426" marT="91426" marB="91426"/>
                </a:tc>
                <a:extLst>
                  <a:ext uri="{0D108BD9-81ED-4DB2-BD59-A6C34878D82A}">
                    <a16:rowId xmlns:a16="http://schemas.microsoft.com/office/drawing/2014/main" val="10002"/>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Sample Source Code[</a:t>
            </a:r>
            <a:r>
              <a:rPr lang="en" sz="1467"/>
              <a:t>*Depict the routine of searching,Sorting,CRUDD and Storage options</a:t>
            </a:r>
            <a:r>
              <a:rPr lang="en"/>
              <a:t>]</a:t>
            </a:r>
            <a:endParaRPr/>
          </a:p>
        </p:txBody>
      </p:sp>
      <p:sp>
        <p:nvSpPr>
          <p:cNvPr id="5" name="TextBox 4">
            <a:extLst>
              <a:ext uri="{FF2B5EF4-FFF2-40B4-BE49-F238E27FC236}">
                <a16:creationId xmlns:a16="http://schemas.microsoft.com/office/drawing/2014/main" id="{188153F5-4ADB-C377-B3E9-EA0211B12C94}"/>
              </a:ext>
            </a:extLst>
          </p:cNvPr>
          <p:cNvSpPr txBox="1"/>
          <p:nvPr/>
        </p:nvSpPr>
        <p:spPr>
          <a:xfrm>
            <a:off x="349135" y="972589"/>
            <a:ext cx="6126480" cy="3700308"/>
          </a:xfrm>
          <a:prstGeom prst="rect">
            <a:avLst/>
          </a:prstGeom>
          <a:noFill/>
        </p:spPr>
        <p:txBody>
          <a:bodyPr wrap="square">
            <a:spAutoFit/>
          </a:bodyPr>
          <a:lstStyle/>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#include &lt;iostream&gt;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#include &lt;</a:t>
            </a:r>
            <a:r>
              <a:rPr lang="en-US" sz="1000" b="1" kern="100" err="1">
                <a:solidFill>
                  <a:srgbClr val="000000"/>
                </a:solidFill>
                <a:effectLst/>
                <a:latin typeface="Arial" panose="020B0604020202020204" pitchFamily="34" charset="0"/>
                <a:ea typeface="Arial" panose="020B0604020202020204" pitchFamily="34" charset="0"/>
              </a:rPr>
              <a:t>fstream</a:t>
            </a:r>
            <a:r>
              <a:rPr lang="en-US" sz="1000" b="1" kern="100">
                <a:solidFill>
                  <a:srgbClr val="000000"/>
                </a:solidFill>
                <a:effectLst/>
                <a:latin typeface="Arial" panose="020B0604020202020204" pitchFamily="34" charset="0"/>
                <a:ea typeface="Arial" panose="020B0604020202020204" pitchFamily="34" charset="0"/>
              </a:rPr>
              <a:t>&gt;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#include &lt;string&gt;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#include &lt;vector&gt;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#define MAX 100</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using namespace std;</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Schools structure</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struct Schools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int id;</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string </a:t>
            </a:r>
            <a:r>
              <a:rPr lang="en-US" sz="1000" b="1" kern="100" err="1">
                <a:solidFill>
                  <a:srgbClr val="000000"/>
                </a:solidFill>
                <a:effectLst/>
                <a:latin typeface="Arial" panose="020B0604020202020204" pitchFamily="34" charset="0"/>
                <a:ea typeface="Arial" panose="020B0604020202020204" pitchFamily="34" charset="0"/>
              </a:rPr>
              <a:t>schools_code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string </a:t>
            </a:r>
            <a:r>
              <a:rPr lang="en-US" sz="1000" b="1" kern="100" err="1">
                <a:solidFill>
                  <a:srgbClr val="000000"/>
                </a:solidFill>
                <a:effectLst/>
                <a:latin typeface="Arial" panose="020B0604020202020204" pitchFamily="34" charset="0"/>
                <a:ea typeface="Arial" panose="020B0604020202020204" pitchFamily="34" charset="0"/>
              </a:rPr>
              <a:t>schools_name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string </a:t>
            </a:r>
            <a:r>
              <a:rPr lang="en-US" sz="1000" b="1" kern="100" err="1">
                <a:solidFill>
                  <a:srgbClr val="000000"/>
                </a:solidFill>
                <a:effectLst/>
                <a:latin typeface="Arial" panose="020B0604020202020204" pitchFamily="34" charset="0"/>
                <a:ea typeface="Arial" panose="020B0604020202020204" pitchFamily="34" charset="0"/>
              </a:rPr>
              <a:t>schools_address</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string </a:t>
            </a:r>
            <a:r>
              <a:rPr lang="en-US" sz="1000" b="1" kern="100" err="1">
                <a:solidFill>
                  <a:srgbClr val="000000"/>
                </a:solidFill>
                <a:effectLst/>
                <a:latin typeface="Arial" panose="020B0604020202020204" pitchFamily="34" charset="0"/>
                <a:ea typeface="Arial" panose="020B0604020202020204" pitchFamily="34" charset="0"/>
              </a:rPr>
              <a:t>schools_email</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string </a:t>
            </a:r>
            <a:r>
              <a:rPr lang="en-US" sz="1000" b="1" kern="100" err="1">
                <a:solidFill>
                  <a:srgbClr val="000000"/>
                </a:solidFill>
                <a:effectLst/>
                <a:latin typeface="Arial" panose="020B0604020202020204" pitchFamily="34" charset="0"/>
                <a:ea typeface="Arial" panose="020B0604020202020204" pitchFamily="34" charset="0"/>
              </a:rPr>
              <a:t>schools_website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a:t>
            </a:r>
          </a:p>
        </p:txBody>
      </p:sp>
      <p:sp>
        <p:nvSpPr>
          <p:cNvPr id="6" name="TextBox 5">
            <a:extLst>
              <a:ext uri="{FF2B5EF4-FFF2-40B4-BE49-F238E27FC236}">
                <a16:creationId xmlns:a16="http://schemas.microsoft.com/office/drawing/2014/main" id="{53446C68-EF29-1746-4A1D-909CD3CC7FAD}"/>
              </a:ext>
            </a:extLst>
          </p:cNvPr>
          <p:cNvSpPr txBox="1"/>
          <p:nvPr/>
        </p:nvSpPr>
        <p:spPr>
          <a:xfrm>
            <a:off x="4114800" y="2115589"/>
            <a:ext cx="914400" cy="914400"/>
          </a:xfrm>
          <a:prstGeom prst="rect">
            <a:avLst/>
          </a:prstGeom>
          <a:noFill/>
        </p:spPr>
        <p:txBody>
          <a:bodyPr wrap="square" rtlCol="0">
            <a:spAutoFit/>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45F855A-7EC0-CEEA-7338-B5635597547F}"/>
              </a:ext>
            </a:extLst>
          </p:cNvPr>
          <p:cNvSpPr txBox="1"/>
          <p:nvPr/>
        </p:nvSpPr>
        <p:spPr>
          <a:xfrm>
            <a:off x="486295" y="187036"/>
            <a:ext cx="7306887" cy="4996048"/>
          </a:xfrm>
          <a:prstGeom prst="rect">
            <a:avLst/>
          </a:prstGeom>
          <a:noFill/>
        </p:spPr>
        <p:txBody>
          <a:bodyPr wrap="square" rtlCol="0">
            <a:spAutoFit/>
          </a:bodyPr>
          <a:lstStyle/>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Global vector to store schools data and a counter</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vector&lt;Schools&gt; </a:t>
            </a:r>
            <a:r>
              <a:rPr lang="en-US" sz="1000" b="1" kern="100" err="1">
                <a:solidFill>
                  <a:srgbClr val="000000"/>
                </a:solidFill>
                <a:effectLst/>
                <a:latin typeface="Arial" panose="020B0604020202020204" pitchFamily="34" charset="0"/>
                <a:ea typeface="Arial" panose="020B0604020202020204" pitchFamily="34" charset="0"/>
              </a:rPr>
              <a:t>schoolss</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int </a:t>
            </a:r>
            <a:r>
              <a:rPr lang="en-US" sz="1000" b="1" kern="100" err="1">
                <a:solidFill>
                  <a:srgbClr val="000000"/>
                </a:solidFill>
                <a:effectLst/>
                <a:latin typeface="Arial" panose="020B0604020202020204" pitchFamily="34" charset="0"/>
                <a:ea typeface="Arial" panose="020B0604020202020204" pitchFamily="34" charset="0"/>
              </a:rPr>
              <a:t>schools_count</a:t>
            </a:r>
            <a:r>
              <a:rPr lang="en-US" sz="1000" b="1" kern="100">
                <a:solidFill>
                  <a:srgbClr val="000000"/>
                </a:solidFill>
                <a:effectLst/>
                <a:latin typeface="Arial" panose="020B0604020202020204" pitchFamily="34" charset="0"/>
                <a:ea typeface="Arial" panose="020B0604020202020204" pitchFamily="34" charset="0"/>
              </a:rPr>
              <a:t> = 0;</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File name for storing the details</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const char* FILE_NAME = "schools_setting.txt";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Function declarations</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Aura_schools_create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Aura_schools_update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Aura_schools_retrieve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Aura_schools_delete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Aura_schools_storing</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Aura_schools_sortbycode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Aura_schools_searchbycode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Function to load data from the file into the </a:t>
            </a:r>
            <a:r>
              <a:rPr lang="en-US" sz="1000" b="1" kern="100" err="1">
                <a:solidFill>
                  <a:srgbClr val="000000"/>
                </a:solidFill>
                <a:effectLst/>
                <a:latin typeface="Arial" panose="020B0604020202020204" pitchFamily="34" charset="0"/>
                <a:ea typeface="Arial" panose="020B0604020202020204" pitchFamily="34" charset="0"/>
              </a:rPr>
              <a:t>schoolss</a:t>
            </a:r>
            <a:r>
              <a:rPr lang="en-US" sz="1000" b="1" kern="100">
                <a:solidFill>
                  <a:srgbClr val="000000"/>
                </a:solidFill>
                <a:effectLst/>
                <a:latin typeface="Arial" panose="020B0604020202020204" pitchFamily="34" charset="0"/>
                <a:ea typeface="Arial" panose="020B0604020202020204" pitchFamily="34" charset="0"/>
              </a:rPr>
              <a:t> vector</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load_from_file</a:t>
            </a: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ifstream</a:t>
            </a:r>
            <a:r>
              <a:rPr lang="en-US" sz="1000" b="1" kern="100">
                <a:solidFill>
                  <a:srgbClr val="000000"/>
                </a:solidFill>
                <a:effectLst/>
                <a:latin typeface="Arial" panose="020B0604020202020204" pitchFamily="34" charset="0"/>
                <a:ea typeface="Arial" panose="020B0604020202020204" pitchFamily="34" charset="0"/>
              </a:rPr>
              <a:t> file(FILE_NAME);</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if (!file)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[INFO] No data file found. Starting fresh.\n";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return;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p:txBody>
      </p:sp>
    </p:spTree>
    <p:extLst>
      <p:ext uri="{BB962C8B-B14F-4D97-AF65-F5344CB8AC3E}">
        <p14:creationId xmlns:p14="http://schemas.microsoft.com/office/powerpoint/2010/main" val="1161459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CFADEB-B777-8CDD-EE50-17D1320FCA43}"/>
              </a:ext>
            </a:extLst>
          </p:cNvPr>
          <p:cNvSpPr txBox="1"/>
          <p:nvPr/>
        </p:nvSpPr>
        <p:spPr>
          <a:xfrm>
            <a:off x="84667" y="214489"/>
            <a:ext cx="8816622" cy="4685706"/>
          </a:xfrm>
          <a:prstGeom prst="rect">
            <a:avLst/>
          </a:prstGeom>
          <a:noFill/>
        </p:spPr>
        <p:txBody>
          <a:bodyPr wrap="square" rtlCol="0">
            <a:spAutoFit/>
          </a:bodyPr>
          <a:lstStyle/>
          <a:p>
            <a:pPr marL="6350" marR="2348865" indent="-6350" algn="just">
              <a:lnSpc>
                <a:spcPct val="107000"/>
              </a:lnSpc>
              <a:spcAft>
                <a:spcPts val="400"/>
              </a:spcAft>
            </a:pPr>
            <a:r>
              <a:rPr lang="en-US" sz="1050" b="1" kern="100">
                <a:solidFill>
                  <a:srgbClr val="000000"/>
                </a:solidFill>
                <a:effectLst/>
                <a:latin typeface="Arial" panose="020B0604020202020204" pitchFamily="34" charset="0"/>
                <a:ea typeface="Arial" panose="020B0604020202020204" pitchFamily="34" charset="0"/>
              </a:rPr>
              <a:t> </a:t>
            </a:r>
            <a:r>
              <a:rPr lang="en-US" sz="1000" b="1" kern="100">
                <a:solidFill>
                  <a:srgbClr val="000000"/>
                </a:solidFill>
                <a:effectLst/>
                <a:latin typeface="Arial" panose="020B0604020202020204" pitchFamily="34" charset="0"/>
                <a:ea typeface="Arial" panose="020B0604020202020204" pitchFamily="34" charset="0"/>
              </a:rPr>
              <a:t>for (const auto&amp; s : </a:t>
            </a:r>
            <a:r>
              <a:rPr lang="en-US" sz="1000" b="1" kern="100" err="1">
                <a:solidFill>
                  <a:srgbClr val="000000"/>
                </a:solidFill>
                <a:effectLst/>
                <a:latin typeface="Arial" panose="020B0604020202020204" pitchFamily="34" charset="0"/>
                <a:ea typeface="Arial" panose="020B0604020202020204" pitchFamily="34" charset="0"/>
              </a:rPr>
              <a:t>schoolss</a:t>
            </a: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ID: " &lt;&lt; s.id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Code: " &lt;&lt; </a:t>
            </a:r>
            <a:r>
              <a:rPr lang="en-US" sz="1000" b="1" kern="100" err="1">
                <a:solidFill>
                  <a:srgbClr val="000000"/>
                </a:solidFill>
                <a:effectLst/>
                <a:latin typeface="Arial" panose="020B0604020202020204" pitchFamily="34" charset="0"/>
                <a:ea typeface="Arial" panose="020B0604020202020204" pitchFamily="34" charset="0"/>
              </a:rPr>
              <a:t>s.schools_code</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Name: " &lt;&lt; </a:t>
            </a:r>
            <a:r>
              <a:rPr lang="en-US" sz="1000" b="1" kern="100" err="1">
                <a:solidFill>
                  <a:srgbClr val="000000"/>
                </a:solidFill>
                <a:effectLst/>
                <a:latin typeface="Arial" panose="020B0604020202020204" pitchFamily="34" charset="0"/>
                <a:ea typeface="Arial" panose="020B0604020202020204" pitchFamily="34" charset="0"/>
              </a:rPr>
              <a:t>s.schools_name</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Address: " &lt;&lt; </a:t>
            </a:r>
            <a:r>
              <a:rPr lang="en-US" sz="1000" b="1" kern="100" err="1">
                <a:solidFill>
                  <a:srgbClr val="000000"/>
                </a:solidFill>
                <a:effectLst/>
                <a:latin typeface="Arial" panose="020B0604020202020204" pitchFamily="34" charset="0"/>
                <a:ea typeface="Arial" panose="020B0604020202020204" pitchFamily="34" charset="0"/>
              </a:rPr>
              <a:t>s.schools_address</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Email: " &lt;&lt; </a:t>
            </a:r>
            <a:r>
              <a:rPr lang="en-US" sz="1000" b="1" kern="100" err="1">
                <a:solidFill>
                  <a:srgbClr val="000000"/>
                </a:solidFill>
                <a:effectLst/>
                <a:latin typeface="Arial" panose="020B0604020202020204" pitchFamily="34" charset="0"/>
                <a:ea typeface="Arial" panose="020B0604020202020204" pitchFamily="34" charset="0"/>
              </a:rPr>
              <a:t>s.schools_email</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Website: " &lt;&lt; </a:t>
            </a:r>
            <a:r>
              <a:rPr lang="en-US" sz="1000" b="1" kern="100" err="1">
                <a:solidFill>
                  <a:srgbClr val="000000"/>
                </a:solidFill>
                <a:effectLst/>
                <a:latin typeface="Arial" panose="020B0604020202020204" pitchFamily="34" charset="0"/>
                <a:ea typeface="Arial" panose="020B0604020202020204" pitchFamily="34" charset="0"/>
              </a:rPr>
              <a:t>s.schools_website</a:t>
            </a:r>
            <a:r>
              <a:rPr lang="en-US" sz="1000" b="1" kern="100">
                <a:solidFill>
                  <a:srgbClr val="000000"/>
                </a:solidFill>
                <a:effectLst/>
                <a:latin typeface="Arial" panose="020B0604020202020204" pitchFamily="34" charset="0"/>
                <a:ea typeface="Arial" panose="020B0604020202020204" pitchFamily="34" charset="0"/>
              </a:rPr>
              <a:t> &lt;&lt; "\n";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Function to delete a schools record</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Aura_schools_delete</a:t>
            </a: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int id;</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 Delete School --- </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"Enter Schools ID to delete: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cin</a:t>
            </a:r>
            <a:r>
              <a:rPr lang="en-US" sz="1000" b="1" kern="100">
                <a:solidFill>
                  <a:srgbClr val="000000"/>
                </a:solidFill>
                <a:effectLst/>
                <a:latin typeface="Arial" panose="020B0604020202020204" pitchFamily="34" charset="0"/>
                <a:ea typeface="Arial" panose="020B0604020202020204" pitchFamily="34" charset="0"/>
              </a:rPr>
              <a:t> &gt;&gt; id;</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for (auto it = </a:t>
            </a:r>
            <a:r>
              <a:rPr lang="en-US" sz="1000" b="1" kern="100" err="1">
                <a:solidFill>
                  <a:srgbClr val="000000"/>
                </a:solidFill>
                <a:effectLst/>
                <a:latin typeface="Arial" panose="020B0604020202020204" pitchFamily="34" charset="0"/>
                <a:ea typeface="Arial" panose="020B0604020202020204" pitchFamily="34" charset="0"/>
              </a:rPr>
              <a:t>schoolss.begin</a:t>
            </a:r>
            <a:r>
              <a:rPr lang="en-US" sz="1000" b="1" kern="100">
                <a:solidFill>
                  <a:srgbClr val="000000"/>
                </a:solidFill>
                <a:effectLst/>
                <a:latin typeface="Arial" panose="020B0604020202020204" pitchFamily="34" charset="0"/>
                <a:ea typeface="Arial" panose="020B0604020202020204" pitchFamily="34" charset="0"/>
              </a:rPr>
              <a:t>(); it != </a:t>
            </a:r>
            <a:r>
              <a:rPr lang="en-US" sz="1000" b="1" kern="100" err="1">
                <a:solidFill>
                  <a:srgbClr val="000000"/>
                </a:solidFill>
                <a:effectLst/>
                <a:latin typeface="Arial" panose="020B0604020202020204" pitchFamily="34" charset="0"/>
                <a:ea typeface="Arial" panose="020B0604020202020204" pitchFamily="34" charset="0"/>
              </a:rPr>
              <a:t>schoolss.end</a:t>
            </a:r>
            <a:r>
              <a:rPr lang="en-US" sz="1000" b="1" kern="100">
                <a:solidFill>
                  <a:srgbClr val="000000"/>
                </a:solidFill>
                <a:effectLst/>
                <a:latin typeface="Arial" panose="020B0604020202020204" pitchFamily="34" charset="0"/>
                <a:ea typeface="Arial" panose="020B0604020202020204" pitchFamily="34" charset="0"/>
              </a:rPr>
              <a:t>(); ++it)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if (it-&gt;id == id)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schoolss.erase</a:t>
            </a:r>
            <a:r>
              <a:rPr lang="en-US" sz="1000" b="1" kern="100">
                <a:solidFill>
                  <a:srgbClr val="000000"/>
                </a:solidFill>
                <a:effectLst/>
                <a:latin typeface="Arial" panose="020B0604020202020204" pitchFamily="34" charset="0"/>
                <a:ea typeface="Arial" panose="020B0604020202020204" pitchFamily="34" charset="0"/>
              </a:rPr>
              <a:t>(it);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schools_count</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Aura_schools_storing</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[SUCCESS] School deleted successfully!\n";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return;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endParaRPr lang="en-US" sz="1000"/>
          </a:p>
        </p:txBody>
      </p:sp>
    </p:spTree>
    <p:extLst>
      <p:ext uri="{BB962C8B-B14F-4D97-AF65-F5344CB8AC3E}">
        <p14:creationId xmlns:p14="http://schemas.microsoft.com/office/powerpoint/2010/main" val="417931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AECBAD-4F1B-F1AD-84F4-1D37F0D76ED0}"/>
              </a:ext>
            </a:extLst>
          </p:cNvPr>
          <p:cNvSpPr txBox="1"/>
          <p:nvPr/>
        </p:nvSpPr>
        <p:spPr>
          <a:xfrm>
            <a:off x="73378" y="231422"/>
            <a:ext cx="8912578" cy="3813673"/>
          </a:xfrm>
          <a:prstGeom prst="rect">
            <a:avLst/>
          </a:prstGeom>
          <a:noFill/>
        </p:spPr>
        <p:txBody>
          <a:bodyPr wrap="square" rtlCol="0">
            <a:spAutoFit/>
          </a:bodyPr>
          <a:lstStyle/>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[ERROR] School with ID " &lt;&lt; id &lt;&lt; " not found.\n";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Function to search schools by code</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Aura_schools_searchbycode</a:t>
            </a: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string code;</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 Search School by Code --- </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"Enter Schools Code: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cin</a:t>
            </a:r>
            <a:r>
              <a:rPr lang="en-US" sz="1000" b="1" kern="100">
                <a:solidFill>
                  <a:srgbClr val="000000"/>
                </a:solidFill>
                <a:effectLst/>
                <a:latin typeface="Arial" panose="020B0604020202020204" pitchFamily="34" charset="0"/>
                <a:ea typeface="Arial" panose="020B0604020202020204" pitchFamily="34" charset="0"/>
              </a:rPr>
              <a:t> &gt;&gt; code;</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for (const auto&amp; s : </a:t>
            </a:r>
            <a:r>
              <a:rPr lang="en-US" sz="1000" b="1" kern="100" err="1">
                <a:solidFill>
                  <a:srgbClr val="000000"/>
                </a:solidFill>
                <a:effectLst/>
                <a:latin typeface="Arial" panose="020B0604020202020204" pitchFamily="34" charset="0"/>
                <a:ea typeface="Arial" panose="020B0604020202020204" pitchFamily="34" charset="0"/>
              </a:rPr>
              <a:t>schoolss</a:t>
            </a: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if (</a:t>
            </a:r>
            <a:r>
              <a:rPr lang="en-US" sz="1000" b="1" kern="100" err="1">
                <a:solidFill>
                  <a:srgbClr val="000000"/>
                </a:solidFill>
                <a:effectLst/>
                <a:latin typeface="Arial" panose="020B0604020202020204" pitchFamily="34" charset="0"/>
                <a:ea typeface="Arial" panose="020B0604020202020204" pitchFamily="34" charset="0"/>
              </a:rPr>
              <a:t>s.schools_code</a:t>
            </a:r>
            <a:r>
              <a:rPr lang="en-US" sz="1000" b="1" kern="100">
                <a:solidFill>
                  <a:srgbClr val="000000"/>
                </a:solidFill>
                <a:effectLst/>
                <a:latin typeface="Arial" panose="020B0604020202020204" pitchFamily="34" charset="0"/>
                <a:ea typeface="Arial" panose="020B0604020202020204" pitchFamily="34" charset="0"/>
              </a:rPr>
              <a:t> == code)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[RESULT] School Found:\</a:t>
            </a:r>
            <a:r>
              <a:rPr lang="en-US" sz="1000" b="1" kern="100" err="1">
                <a:solidFill>
                  <a:srgbClr val="000000"/>
                </a:solidFill>
                <a:effectLst/>
                <a:latin typeface="Arial" panose="020B0604020202020204" pitchFamily="34" charset="0"/>
                <a:ea typeface="Arial" panose="020B0604020202020204" pitchFamily="34" charset="0"/>
              </a:rPr>
              <a:t>nID</a:t>
            </a:r>
            <a:r>
              <a:rPr lang="en-US" sz="1000" b="1" kern="100">
                <a:solidFill>
                  <a:srgbClr val="000000"/>
                </a:solidFill>
                <a:effectLst/>
                <a:latin typeface="Arial" panose="020B0604020202020204" pitchFamily="34" charset="0"/>
                <a:ea typeface="Arial" panose="020B0604020202020204" pitchFamily="34" charset="0"/>
              </a:rPr>
              <a:t>: " &lt;&lt; s.id &lt;&lt; "\</a:t>
            </a:r>
            <a:r>
              <a:rPr lang="en-US" sz="1000" b="1" kern="100" err="1">
                <a:solidFill>
                  <a:srgbClr val="000000"/>
                </a:solidFill>
                <a:effectLst/>
                <a:latin typeface="Arial" panose="020B0604020202020204" pitchFamily="34" charset="0"/>
                <a:ea typeface="Arial" panose="020B0604020202020204" pitchFamily="34" charset="0"/>
              </a:rPr>
              <a:t>nCode</a:t>
            </a:r>
            <a:r>
              <a:rPr lang="en-US" sz="1000" b="1" kern="100">
                <a:solidFill>
                  <a:srgbClr val="000000"/>
                </a:solidFill>
                <a:effectLst/>
                <a:latin typeface="Arial" panose="020B0604020202020204" pitchFamily="34" charset="0"/>
                <a:ea typeface="Arial" panose="020B0604020202020204" pitchFamily="34" charset="0"/>
              </a:rPr>
              <a:t>: " &lt;&lt; </a:t>
            </a:r>
            <a:r>
              <a:rPr lang="en-US" sz="1000" b="1" kern="100" err="1">
                <a:solidFill>
                  <a:srgbClr val="000000"/>
                </a:solidFill>
                <a:effectLst/>
                <a:latin typeface="Arial" panose="020B0604020202020204" pitchFamily="34" charset="0"/>
                <a:ea typeface="Arial" panose="020B0604020202020204" pitchFamily="34" charset="0"/>
              </a:rPr>
              <a:t>s.schools_code</a:t>
            </a:r>
            <a:r>
              <a:rPr lang="en-US" sz="1000" b="1" kern="100">
                <a:solidFill>
                  <a:srgbClr val="000000"/>
                </a:solidFill>
                <a:effectLst/>
                <a:latin typeface="Arial" panose="020B0604020202020204" pitchFamily="34" charset="0"/>
                <a:ea typeface="Arial" panose="020B0604020202020204" pitchFamily="34" charset="0"/>
              </a:rPr>
              <a:t> &lt;&lt; "\</a:t>
            </a:r>
            <a:r>
              <a:rPr lang="en-US" sz="1000" b="1" kern="100" err="1">
                <a:solidFill>
                  <a:srgbClr val="000000"/>
                </a:solidFill>
                <a:effectLst/>
                <a:latin typeface="Arial" panose="020B0604020202020204" pitchFamily="34" charset="0"/>
                <a:ea typeface="Arial" panose="020B0604020202020204" pitchFamily="34" charset="0"/>
              </a:rPr>
              <a:t>nName</a:t>
            </a:r>
            <a:r>
              <a:rPr lang="en-US" sz="1000" b="1" kern="100">
                <a:solidFill>
                  <a:srgbClr val="000000"/>
                </a:solidFill>
                <a:effectLst/>
                <a:latin typeface="Arial" panose="020B0604020202020204" pitchFamily="34" charset="0"/>
                <a:ea typeface="Arial" panose="020B0604020202020204" pitchFamily="34" charset="0"/>
              </a:rPr>
              <a:t>: " &lt;&lt; </a:t>
            </a:r>
            <a:r>
              <a:rPr lang="en-US" sz="1000" b="1" kern="100" err="1">
                <a:solidFill>
                  <a:srgbClr val="000000"/>
                </a:solidFill>
                <a:effectLst/>
                <a:latin typeface="Arial" panose="020B0604020202020204" pitchFamily="34" charset="0"/>
                <a:ea typeface="Arial" panose="020B0604020202020204" pitchFamily="34" charset="0"/>
              </a:rPr>
              <a:t>s.schools_name</a:t>
            </a:r>
            <a:r>
              <a:rPr lang="en-US" sz="1000" b="1" kern="100">
                <a:solidFill>
                  <a:srgbClr val="000000"/>
                </a:solidFill>
                <a:effectLst/>
                <a:latin typeface="Arial" panose="020B0604020202020204" pitchFamily="34" charset="0"/>
                <a:ea typeface="Arial" panose="020B0604020202020204" pitchFamily="34" charset="0"/>
              </a:rPr>
              <a:t> &lt;&lt; "\</a:t>
            </a:r>
            <a:r>
              <a:rPr lang="en-US" sz="1000" b="1" kern="100" err="1">
                <a:solidFill>
                  <a:srgbClr val="000000"/>
                </a:solidFill>
                <a:effectLst/>
                <a:latin typeface="Arial" panose="020B0604020202020204" pitchFamily="34" charset="0"/>
                <a:ea typeface="Arial" panose="020B0604020202020204" pitchFamily="34" charset="0"/>
              </a:rPr>
              <a:t>nAddress</a:t>
            </a:r>
            <a:r>
              <a:rPr lang="en-US" sz="1000" b="1" kern="100">
                <a:solidFill>
                  <a:srgbClr val="000000"/>
                </a:solidFill>
                <a:effectLst/>
                <a:latin typeface="Arial" panose="020B0604020202020204" pitchFamily="34" charset="0"/>
                <a:ea typeface="Arial" panose="020B0604020202020204" pitchFamily="34" charset="0"/>
              </a:rPr>
              <a:t>: " &lt;&lt; </a:t>
            </a:r>
            <a:r>
              <a:rPr lang="en-US" sz="1000" b="1" kern="100" err="1">
                <a:solidFill>
                  <a:srgbClr val="000000"/>
                </a:solidFill>
                <a:effectLst/>
                <a:latin typeface="Arial" panose="020B0604020202020204" pitchFamily="34" charset="0"/>
                <a:ea typeface="Arial" panose="020B0604020202020204" pitchFamily="34" charset="0"/>
              </a:rPr>
              <a:t>s.schools_address</a:t>
            </a:r>
            <a:r>
              <a:rPr lang="en-US" sz="1000" b="1" kern="100">
                <a:solidFill>
                  <a:srgbClr val="000000"/>
                </a:solidFill>
                <a:effectLst/>
                <a:latin typeface="Arial" panose="020B0604020202020204" pitchFamily="34" charset="0"/>
                <a:ea typeface="Arial" panose="020B0604020202020204" pitchFamily="34" charset="0"/>
              </a:rPr>
              <a:t> &lt;&lt; "\</a:t>
            </a:r>
            <a:r>
              <a:rPr lang="en-US" sz="1000" b="1" kern="100" err="1">
                <a:solidFill>
                  <a:srgbClr val="000000"/>
                </a:solidFill>
                <a:effectLst/>
                <a:latin typeface="Arial" panose="020B0604020202020204" pitchFamily="34" charset="0"/>
                <a:ea typeface="Arial" panose="020B0604020202020204" pitchFamily="34" charset="0"/>
              </a:rPr>
              <a:t>nEmail</a:t>
            </a:r>
            <a:r>
              <a:rPr lang="en-US" sz="1000" b="1" kern="100">
                <a:solidFill>
                  <a:srgbClr val="000000"/>
                </a:solidFill>
                <a:effectLst/>
                <a:latin typeface="Arial" panose="020B0604020202020204" pitchFamily="34" charset="0"/>
                <a:ea typeface="Arial" panose="020B0604020202020204" pitchFamily="34" charset="0"/>
              </a:rPr>
              <a:t>: " &lt;&lt; </a:t>
            </a:r>
            <a:r>
              <a:rPr lang="en-US" sz="1000" b="1" kern="100" err="1">
                <a:solidFill>
                  <a:srgbClr val="000000"/>
                </a:solidFill>
                <a:effectLst/>
                <a:latin typeface="Arial" panose="020B0604020202020204" pitchFamily="34" charset="0"/>
                <a:ea typeface="Arial" panose="020B0604020202020204" pitchFamily="34" charset="0"/>
              </a:rPr>
              <a:t>s.schools_email</a:t>
            </a:r>
            <a:r>
              <a:rPr lang="en-US" sz="1000" b="1" kern="100">
                <a:solidFill>
                  <a:srgbClr val="000000"/>
                </a:solidFill>
                <a:effectLst/>
                <a:latin typeface="Arial" panose="020B0604020202020204" pitchFamily="34" charset="0"/>
                <a:ea typeface="Arial" panose="020B0604020202020204" pitchFamily="34" charset="0"/>
              </a:rPr>
              <a:t> &lt;&lt; "\</a:t>
            </a:r>
            <a:r>
              <a:rPr lang="en-US" sz="1000" b="1" kern="100" err="1">
                <a:solidFill>
                  <a:srgbClr val="000000"/>
                </a:solidFill>
                <a:effectLst/>
                <a:latin typeface="Arial" panose="020B0604020202020204" pitchFamily="34" charset="0"/>
                <a:ea typeface="Arial" panose="020B0604020202020204" pitchFamily="34" charset="0"/>
              </a:rPr>
              <a:t>nWebsite</a:t>
            </a:r>
            <a:r>
              <a:rPr lang="en-US" sz="1000" b="1" kern="100">
                <a:solidFill>
                  <a:srgbClr val="000000"/>
                </a:solidFill>
                <a:effectLst/>
                <a:latin typeface="Arial" panose="020B0604020202020204" pitchFamily="34" charset="0"/>
                <a:ea typeface="Arial" panose="020B0604020202020204" pitchFamily="34" charset="0"/>
              </a:rPr>
              <a:t>: " &lt;&lt; </a:t>
            </a:r>
            <a:r>
              <a:rPr lang="en-US" sz="1000" b="1" kern="100" err="1">
                <a:solidFill>
                  <a:srgbClr val="000000"/>
                </a:solidFill>
                <a:effectLst/>
                <a:latin typeface="Arial" panose="020B0604020202020204" pitchFamily="34" charset="0"/>
                <a:ea typeface="Arial" panose="020B0604020202020204" pitchFamily="34" charset="0"/>
              </a:rPr>
              <a:t>s.schools_website</a:t>
            </a:r>
            <a:r>
              <a:rPr lang="en-US" sz="1000" b="1" kern="100">
                <a:solidFill>
                  <a:srgbClr val="000000"/>
                </a:solidFill>
                <a:effectLst/>
                <a:latin typeface="Arial" panose="020B0604020202020204" pitchFamily="34" charset="0"/>
                <a:ea typeface="Arial" panose="020B0604020202020204" pitchFamily="34" charset="0"/>
              </a:rPr>
              <a:t> &lt;&lt; "\n";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return;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endParaRPr lang="en-US" sz="1000"/>
          </a:p>
        </p:txBody>
      </p:sp>
    </p:spTree>
    <p:extLst>
      <p:ext uri="{BB962C8B-B14F-4D97-AF65-F5344CB8AC3E}">
        <p14:creationId xmlns:p14="http://schemas.microsoft.com/office/powerpoint/2010/main" val="216198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D7165E-06F6-9640-14A1-FC35DDDA48F8}"/>
              </a:ext>
            </a:extLst>
          </p:cNvPr>
          <p:cNvSpPr txBox="1"/>
          <p:nvPr/>
        </p:nvSpPr>
        <p:spPr>
          <a:xfrm>
            <a:off x="152400" y="491067"/>
            <a:ext cx="8754533" cy="4564135"/>
          </a:xfrm>
          <a:prstGeom prst="rect">
            <a:avLst/>
          </a:prstGeom>
          <a:noFill/>
        </p:spPr>
        <p:txBody>
          <a:bodyPr wrap="square" rtlCol="0">
            <a:spAutoFit/>
          </a:bodyPr>
          <a:lstStyle/>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[ERROR] School with code " &lt;&lt; code &lt;&lt; " not found.\n";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Bubble sort by schools code</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void </a:t>
            </a:r>
            <a:r>
              <a:rPr lang="en-US" sz="1000" b="1" kern="100" err="1">
                <a:solidFill>
                  <a:srgbClr val="000000"/>
                </a:solidFill>
                <a:effectLst/>
                <a:latin typeface="Arial" panose="020B0604020202020204" pitchFamily="34" charset="0"/>
                <a:ea typeface="Arial" panose="020B0604020202020204" pitchFamily="34" charset="0"/>
              </a:rPr>
              <a:t>Aura_schools_sortbycode</a:t>
            </a: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for (</a:t>
            </a:r>
            <a:r>
              <a:rPr lang="en-US" sz="1000" b="1" kern="100" err="1">
                <a:solidFill>
                  <a:srgbClr val="000000"/>
                </a:solidFill>
                <a:effectLst/>
                <a:latin typeface="Arial" panose="020B0604020202020204" pitchFamily="34" charset="0"/>
                <a:ea typeface="Arial" panose="020B0604020202020204" pitchFamily="34" charset="0"/>
              </a:rPr>
              <a:t>size_t</a:t>
            </a: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i</a:t>
            </a:r>
            <a:r>
              <a:rPr lang="en-US" sz="1000" b="1" kern="100">
                <a:solidFill>
                  <a:srgbClr val="000000"/>
                </a:solidFill>
                <a:effectLst/>
                <a:latin typeface="Arial" panose="020B0604020202020204" pitchFamily="34" charset="0"/>
                <a:ea typeface="Arial" panose="020B0604020202020204" pitchFamily="34" charset="0"/>
              </a:rPr>
              <a:t> = 0; </a:t>
            </a:r>
            <a:r>
              <a:rPr lang="en-US" sz="1000" b="1" kern="100" err="1">
                <a:solidFill>
                  <a:srgbClr val="000000"/>
                </a:solidFill>
                <a:effectLst/>
                <a:latin typeface="Arial" panose="020B0604020202020204" pitchFamily="34" charset="0"/>
                <a:ea typeface="Arial" panose="020B0604020202020204" pitchFamily="34" charset="0"/>
              </a:rPr>
              <a:t>i</a:t>
            </a:r>
            <a:r>
              <a:rPr lang="en-US" sz="1000" b="1" kern="100">
                <a:solidFill>
                  <a:srgbClr val="000000"/>
                </a:solidFill>
                <a:effectLst/>
                <a:latin typeface="Arial" panose="020B0604020202020204" pitchFamily="34" charset="0"/>
                <a:ea typeface="Arial" panose="020B0604020202020204" pitchFamily="34" charset="0"/>
              </a:rPr>
              <a:t> &lt; </a:t>
            </a:r>
            <a:r>
              <a:rPr lang="en-US" sz="1000" b="1" kern="100" err="1">
                <a:solidFill>
                  <a:srgbClr val="000000"/>
                </a:solidFill>
                <a:effectLst/>
                <a:latin typeface="Arial" panose="020B0604020202020204" pitchFamily="34" charset="0"/>
                <a:ea typeface="Arial" panose="020B0604020202020204" pitchFamily="34" charset="0"/>
              </a:rPr>
              <a:t>schoolss.size</a:t>
            </a:r>
            <a:r>
              <a:rPr lang="en-US" sz="1000" b="1" kern="100">
                <a:solidFill>
                  <a:srgbClr val="000000"/>
                </a:solidFill>
                <a:effectLst/>
                <a:latin typeface="Arial" panose="020B0604020202020204" pitchFamily="34" charset="0"/>
                <a:ea typeface="Arial" panose="020B0604020202020204" pitchFamily="34" charset="0"/>
              </a:rPr>
              <a:t>() - 1; </a:t>
            </a:r>
            <a:r>
              <a:rPr lang="en-US" sz="1000" b="1" kern="100" err="1">
                <a:solidFill>
                  <a:srgbClr val="000000"/>
                </a:solidFill>
                <a:effectLst/>
                <a:latin typeface="Arial" panose="020B0604020202020204" pitchFamily="34" charset="0"/>
                <a:ea typeface="Arial" panose="020B0604020202020204" pitchFamily="34" charset="0"/>
              </a:rPr>
              <a:t>i</a:t>
            </a: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for (</a:t>
            </a:r>
            <a:r>
              <a:rPr lang="en-US" sz="1000" b="1" kern="100" err="1">
                <a:solidFill>
                  <a:srgbClr val="000000"/>
                </a:solidFill>
                <a:effectLst/>
                <a:latin typeface="Arial" panose="020B0604020202020204" pitchFamily="34" charset="0"/>
                <a:ea typeface="Arial" panose="020B0604020202020204" pitchFamily="34" charset="0"/>
              </a:rPr>
              <a:t>size_t</a:t>
            </a:r>
            <a:r>
              <a:rPr lang="en-US" sz="1000" b="1" kern="100">
                <a:solidFill>
                  <a:srgbClr val="000000"/>
                </a:solidFill>
                <a:effectLst/>
                <a:latin typeface="Arial" panose="020B0604020202020204" pitchFamily="34" charset="0"/>
                <a:ea typeface="Arial" panose="020B0604020202020204" pitchFamily="34" charset="0"/>
              </a:rPr>
              <a:t> j = 0; j &lt; </a:t>
            </a:r>
            <a:r>
              <a:rPr lang="en-US" sz="1000" b="1" kern="100" err="1">
                <a:solidFill>
                  <a:srgbClr val="000000"/>
                </a:solidFill>
                <a:effectLst/>
                <a:latin typeface="Arial" panose="020B0604020202020204" pitchFamily="34" charset="0"/>
                <a:ea typeface="Arial" panose="020B0604020202020204" pitchFamily="34" charset="0"/>
              </a:rPr>
              <a:t>schoolss.size</a:t>
            </a:r>
            <a:r>
              <a:rPr lang="en-US" sz="1000" b="1" kern="100">
                <a:solidFill>
                  <a:srgbClr val="000000"/>
                </a:solidFill>
                <a:effectLst/>
                <a:latin typeface="Arial" panose="020B0604020202020204" pitchFamily="34" charset="0"/>
                <a:ea typeface="Arial" panose="020B0604020202020204" pitchFamily="34" charset="0"/>
              </a:rPr>
              <a:t>() - </a:t>
            </a:r>
            <a:r>
              <a:rPr lang="en-US" sz="1000" b="1" kern="100" err="1">
                <a:solidFill>
                  <a:srgbClr val="000000"/>
                </a:solidFill>
                <a:effectLst/>
                <a:latin typeface="Arial" panose="020B0604020202020204" pitchFamily="34" charset="0"/>
                <a:ea typeface="Arial" panose="020B0604020202020204" pitchFamily="34" charset="0"/>
              </a:rPr>
              <a:t>i</a:t>
            </a:r>
            <a:r>
              <a:rPr lang="en-US" sz="1000" b="1" kern="100">
                <a:solidFill>
                  <a:srgbClr val="000000"/>
                </a:solidFill>
                <a:effectLst/>
                <a:latin typeface="Arial" panose="020B0604020202020204" pitchFamily="34" charset="0"/>
                <a:ea typeface="Arial" panose="020B0604020202020204" pitchFamily="34" charset="0"/>
              </a:rPr>
              <a:t> - 1; </a:t>
            </a:r>
            <a:r>
              <a:rPr lang="en-US" sz="1000" b="1" kern="100" err="1">
                <a:solidFill>
                  <a:srgbClr val="000000"/>
                </a:solidFill>
                <a:effectLst/>
                <a:latin typeface="Arial" panose="020B0604020202020204" pitchFamily="34" charset="0"/>
                <a:ea typeface="Arial" panose="020B0604020202020204" pitchFamily="34" charset="0"/>
              </a:rPr>
              <a:t>j++</a:t>
            </a: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if (</a:t>
            </a:r>
            <a:r>
              <a:rPr lang="en-US" sz="1000" b="1" kern="100" err="1">
                <a:solidFill>
                  <a:srgbClr val="000000"/>
                </a:solidFill>
                <a:effectLst/>
                <a:latin typeface="Arial" panose="020B0604020202020204" pitchFamily="34" charset="0"/>
                <a:ea typeface="Arial" panose="020B0604020202020204" pitchFamily="34" charset="0"/>
              </a:rPr>
              <a:t>schoolss</a:t>
            </a:r>
            <a:r>
              <a:rPr lang="en-US" sz="1000" b="1" kern="100">
                <a:solidFill>
                  <a:srgbClr val="000000"/>
                </a:solidFill>
                <a:effectLst/>
                <a:latin typeface="Arial" panose="020B0604020202020204" pitchFamily="34" charset="0"/>
                <a:ea typeface="Arial" panose="020B0604020202020204" pitchFamily="34" charset="0"/>
              </a:rPr>
              <a:t>[j].</a:t>
            </a:r>
            <a:r>
              <a:rPr lang="en-US" sz="1000" b="1" kern="100" err="1">
                <a:solidFill>
                  <a:srgbClr val="000000"/>
                </a:solidFill>
                <a:effectLst/>
                <a:latin typeface="Arial" panose="020B0604020202020204" pitchFamily="34" charset="0"/>
                <a:ea typeface="Arial" panose="020B0604020202020204" pitchFamily="34" charset="0"/>
              </a:rPr>
              <a:t>schools_code</a:t>
            </a:r>
            <a:r>
              <a:rPr lang="en-US" sz="1000" b="1" kern="100">
                <a:solidFill>
                  <a:srgbClr val="000000"/>
                </a:solidFill>
                <a:effectLst/>
                <a:latin typeface="Arial" panose="020B0604020202020204" pitchFamily="34" charset="0"/>
                <a:ea typeface="Arial" panose="020B0604020202020204" pitchFamily="34" charset="0"/>
              </a:rPr>
              <a:t> &gt; </a:t>
            </a:r>
            <a:r>
              <a:rPr lang="en-US" sz="1000" b="1" kern="100" err="1">
                <a:solidFill>
                  <a:srgbClr val="000000"/>
                </a:solidFill>
                <a:effectLst/>
                <a:latin typeface="Arial" panose="020B0604020202020204" pitchFamily="34" charset="0"/>
                <a:ea typeface="Arial" panose="020B0604020202020204" pitchFamily="34" charset="0"/>
              </a:rPr>
              <a:t>schoolss</a:t>
            </a:r>
            <a:r>
              <a:rPr lang="en-US" sz="1000" b="1" kern="100">
                <a:solidFill>
                  <a:srgbClr val="000000"/>
                </a:solidFill>
                <a:effectLst/>
                <a:latin typeface="Arial" panose="020B0604020202020204" pitchFamily="34" charset="0"/>
                <a:ea typeface="Arial" panose="020B0604020202020204" pitchFamily="34" charset="0"/>
              </a:rPr>
              <a:t>[j + 1].</a:t>
            </a:r>
            <a:r>
              <a:rPr lang="en-US" sz="1000" b="1" kern="100" err="1">
                <a:solidFill>
                  <a:srgbClr val="000000"/>
                </a:solidFill>
                <a:effectLst/>
                <a:latin typeface="Arial" panose="020B0604020202020204" pitchFamily="34" charset="0"/>
                <a:ea typeface="Arial" panose="020B0604020202020204" pitchFamily="34" charset="0"/>
              </a:rPr>
              <a:t>schools_code</a:t>
            </a: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swap(</a:t>
            </a:r>
            <a:r>
              <a:rPr lang="en-US" sz="1000" b="1" kern="100" err="1">
                <a:solidFill>
                  <a:srgbClr val="000000"/>
                </a:solidFill>
                <a:effectLst/>
                <a:latin typeface="Arial" panose="020B0604020202020204" pitchFamily="34" charset="0"/>
                <a:ea typeface="Arial" panose="020B0604020202020204" pitchFamily="34" charset="0"/>
              </a:rPr>
              <a:t>schoolss</a:t>
            </a:r>
            <a:r>
              <a:rPr lang="en-US" sz="1000" b="1" kern="100">
                <a:solidFill>
                  <a:srgbClr val="000000"/>
                </a:solidFill>
                <a:effectLst/>
                <a:latin typeface="Arial" panose="020B0604020202020204" pitchFamily="34" charset="0"/>
                <a:ea typeface="Arial" panose="020B0604020202020204" pitchFamily="34" charset="0"/>
              </a:rPr>
              <a:t>[j], </a:t>
            </a:r>
            <a:r>
              <a:rPr lang="en-US" sz="1000" b="1" kern="100" err="1">
                <a:solidFill>
                  <a:srgbClr val="000000"/>
                </a:solidFill>
                <a:effectLst/>
                <a:latin typeface="Arial" panose="020B0604020202020204" pitchFamily="34" charset="0"/>
                <a:ea typeface="Arial" panose="020B0604020202020204" pitchFamily="34" charset="0"/>
              </a:rPr>
              <a:t>schoolss</a:t>
            </a:r>
            <a:r>
              <a:rPr lang="en-US" sz="1000" b="1" kern="100">
                <a:solidFill>
                  <a:srgbClr val="000000"/>
                </a:solidFill>
                <a:effectLst/>
                <a:latin typeface="Arial" panose="020B0604020202020204" pitchFamily="34" charset="0"/>
                <a:ea typeface="Arial" panose="020B0604020202020204" pitchFamily="34" charset="0"/>
              </a:rPr>
              <a:t>[j + 1]);</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[INFO] Schools sorted by code!\n";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Aura_schools_retrieve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int main()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load_from_file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int choice;</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while (true)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 School Management System --- </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\n";</a:t>
            </a:r>
            <a:endParaRPr lang="en-US" sz="800"/>
          </a:p>
        </p:txBody>
      </p:sp>
    </p:spTree>
    <p:extLst>
      <p:ext uri="{BB962C8B-B14F-4D97-AF65-F5344CB8AC3E}">
        <p14:creationId xmlns:p14="http://schemas.microsoft.com/office/powerpoint/2010/main" val="2961701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Introduction to Project</a:t>
            </a:r>
            <a:endParaRPr/>
          </a:p>
        </p:txBody>
      </p:sp>
      <p:sp>
        <p:nvSpPr>
          <p:cNvPr id="64" name="Google Shape;64;p14"/>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pPr marL="0" indent="0" algn="just">
              <a:spcAft>
                <a:spcPts val="1200"/>
              </a:spcAft>
              <a:buNone/>
            </a:pPr>
            <a:r>
              <a:rPr lang="en"/>
              <a:t>Our University (herewith considered as SRM-AP) is going to implement OBE(Outcome Based Education) in their university and you assigned in the project to develop an application with any programming Language you are well versed and you were supposed to do searching and sorting using learned algorithms,comparing your sorting algorithm with any one of existing algorithm,displaying the time complexity of both algorithms and explaining advantages and disadvantages of the algorithm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0E37CD9-5108-A4A6-8D98-ABE4D11D4B78}"/>
              </a:ext>
            </a:extLst>
          </p:cNvPr>
          <p:cNvSpPr txBox="1"/>
          <p:nvPr/>
        </p:nvSpPr>
        <p:spPr>
          <a:xfrm>
            <a:off x="0" y="203200"/>
            <a:ext cx="9025467" cy="5114990"/>
          </a:xfrm>
          <a:prstGeom prst="rect">
            <a:avLst/>
          </a:prstGeom>
          <a:noFill/>
        </p:spPr>
        <p:txBody>
          <a:bodyPr wrap="square" rtlCol="0">
            <a:spAutoFit/>
          </a:bodyPr>
          <a:lstStyle/>
          <a:p>
            <a:pPr marL="6350" marR="2348865" indent="-6350" algn="just">
              <a:lnSpc>
                <a:spcPct val="107000"/>
              </a:lnSpc>
              <a:spcAft>
                <a:spcPts val="400"/>
              </a:spcAft>
            </a:pPr>
            <a:r>
              <a:rPr lang="en-US" sz="9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"1️</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Create School\n2️</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Update School\n3️</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Retrieve All Schools\n4️</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Delete School\n5️</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Search School by Code\n6️</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Sort Schools by Code\n7️</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Exit\n";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Choose an option: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cin</a:t>
            </a:r>
            <a:r>
              <a:rPr lang="en-US" sz="1000" b="1" kern="100">
                <a:solidFill>
                  <a:srgbClr val="000000"/>
                </a:solidFill>
                <a:effectLst/>
                <a:latin typeface="Arial" panose="020B0604020202020204" pitchFamily="34" charset="0"/>
                <a:ea typeface="Arial" panose="020B0604020202020204" pitchFamily="34" charset="0"/>
              </a:rPr>
              <a:t> &gt;&gt; choice;</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switch (choice)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case 1:</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Aura_schools_create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break;</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case 2:</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Aura_schools_update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break;</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case 3:</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Aura_schools_retrieve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break;</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case 4:</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Aura_schools_delete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break;</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case 5:</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Aura_schools_searchbycode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break;</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case 6:</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Aura_schools_sortbycode</a:t>
            </a: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break;</a:t>
            </a:r>
          </a:p>
          <a:p>
            <a:pPr marL="6350" marR="2348865" indent="-6350" algn="just">
              <a:lnSpc>
                <a:spcPct val="107000"/>
              </a:lnSpc>
              <a:spcAft>
                <a:spcPts val="400"/>
              </a:spcAft>
            </a:pPr>
            <a:endParaRPr lang="en-US" sz="700"/>
          </a:p>
        </p:txBody>
      </p:sp>
    </p:spTree>
    <p:extLst>
      <p:ext uri="{BB962C8B-B14F-4D97-AF65-F5344CB8AC3E}">
        <p14:creationId xmlns:p14="http://schemas.microsoft.com/office/powerpoint/2010/main" val="22936756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8DA45D-948A-21EA-449E-16EAF0956CAD}"/>
              </a:ext>
            </a:extLst>
          </p:cNvPr>
          <p:cNvSpPr txBox="1"/>
          <p:nvPr/>
        </p:nvSpPr>
        <p:spPr>
          <a:xfrm>
            <a:off x="84667" y="214489"/>
            <a:ext cx="8873066" cy="2188612"/>
          </a:xfrm>
          <a:prstGeom prst="rect">
            <a:avLst/>
          </a:prstGeom>
          <a:noFill/>
        </p:spPr>
        <p:txBody>
          <a:bodyPr wrap="square" rtlCol="0">
            <a:spAutoFit/>
          </a:bodyPr>
          <a:lstStyle/>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case 7:</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Emoji" panose="020B0502040204020203" pitchFamily="34" charset="0"/>
                <a:ea typeface="Arial" panose="020B0604020202020204" pitchFamily="34" charset="0"/>
                <a:cs typeface="Segoe UI Emoji"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[EXIT] Thank you for using the School Management System. Goodbye!\n";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return 0;</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default: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r>
              <a:rPr lang="en-US" sz="1000" b="1" kern="100" err="1">
                <a:solidFill>
                  <a:srgbClr val="000000"/>
                </a:solidFill>
                <a:effectLst/>
                <a:latin typeface="Arial" panose="020B0604020202020204" pitchFamily="34" charset="0"/>
                <a:ea typeface="Arial" panose="020B0604020202020204" pitchFamily="34" charset="0"/>
              </a:rPr>
              <a:t>cout</a:t>
            </a:r>
            <a:r>
              <a:rPr lang="en-US" sz="1000" b="1" kern="100">
                <a:solidFill>
                  <a:srgbClr val="000000"/>
                </a:solidFill>
                <a:effectLst/>
                <a:latin typeface="Arial" panose="020B0604020202020204" pitchFamily="34" charset="0"/>
                <a:ea typeface="Arial" panose="020B0604020202020204" pitchFamily="34" charset="0"/>
              </a:rPr>
              <a:t> &lt;&lt; "\n</a:t>
            </a:r>
            <a:r>
              <a:rPr lang="en-US" sz="1000" b="1" kern="100">
                <a:solidFill>
                  <a:srgbClr val="000000"/>
                </a:solidFill>
                <a:effectLst/>
                <a:latin typeface="Segoe UI Symbol" panose="020B0502040204020203" pitchFamily="34" charset="0"/>
                <a:ea typeface="Arial" panose="020B0604020202020204" pitchFamily="34" charset="0"/>
                <a:cs typeface="Segoe UI Symbol" panose="020B0502040204020203" pitchFamily="34" charset="0"/>
              </a:rPr>
              <a:t>⚠</a:t>
            </a:r>
            <a:r>
              <a:rPr lang="en-US" sz="1000" b="1" kern="100">
                <a:solidFill>
                  <a:srgbClr val="000000"/>
                </a:solidFill>
                <a:effectLst/>
                <a:latin typeface="Arial" panose="020B0604020202020204" pitchFamily="34" charset="0"/>
                <a:ea typeface="Arial" panose="020B0604020202020204" pitchFamily="34" charset="0"/>
              </a:rPr>
              <a:t> [ERROR] Invalid choice! Please try again.\n";</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return 0;</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a:t>
            </a:r>
          </a:p>
          <a:p>
            <a:pPr marL="6350" marR="2348865" indent="-6350" algn="just">
              <a:lnSpc>
                <a:spcPct val="107000"/>
              </a:lnSpc>
              <a:spcAft>
                <a:spcPts val="400"/>
              </a:spcAft>
            </a:pPr>
            <a:r>
              <a:rPr lang="en-US" sz="1000" b="1" kern="100">
                <a:solidFill>
                  <a:srgbClr val="000000"/>
                </a:solidFill>
                <a:effectLst/>
                <a:latin typeface="Arial" panose="020B0604020202020204" pitchFamily="34" charset="0"/>
                <a:ea typeface="Arial" panose="020B0604020202020204" pitchFamily="34" charset="0"/>
              </a:rPr>
              <a:t> </a:t>
            </a:r>
            <a:endParaRPr lang="en-US" sz="1600"/>
          </a:p>
        </p:txBody>
      </p:sp>
    </p:spTree>
    <p:extLst>
      <p:ext uri="{BB962C8B-B14F-4D97-AF65-F5344CB8AC3E}">
        <p14:creationId xmlns:p14="http://schemas.microsoft.com/office/powerpoint/2010/main" val="2384131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Sample Screen Shots[</a:t>
            </a:r>
            <a:r>
              <a:rPr lang="en" sz="1467"/>
              <a:t>*Screen shot of CRUD,Sorting,Searching,Comparison(both sorting and Searching and Storage)</a:t>
            </a:r>
            <a:r>
              <a:rPr lang="en"/>
              <a:t>]</a:t>
            </a:r>
            <a:endParaRPr/>
          </a:p>
        </p:txBody>
      </p:sp>
      <p:sp>
        <p:nvSpPr>
          <p:cNvPr id="152" name="Google Shape;152;p28"/>
          <p:cNvSpPr txBox="1">
            <a:spLocks noGrp="1"/>
          </p:cNvSpPr>
          <p:nvPr>
            <p:ph type="body" idx="1"/>
          </p:nvPr>
        </p:nvSpPr>
        <p:spPr>
          <a:xfrm>
            <a:off x="311701" y="1366704"/>
            <a:ext cx="8759730" cy="3202203"/>
          </a:xfrm>
          <a:prstGeom prst="rect">
            <a:avLst/>
          </a:prstGeom>
          <a:noFill/>
          <a:ln>
            <a:noFill/>
          </a:ln>
        </p:spPr>
        <p:txBody>
          <a:bodyPr spcFirstLastPara="1" wrap="square" lIns="91426" tIns="91426" rIns="91426" bIns="91426" anchor="t" anchorCtr="0">
            <a:normAutofit/>
          </a:bodyPr>
          <a:lstStyle/>
          <a:p>
            <a:pPr marL="0" indent="0">
              <a:spcAft>
                <a:spcPts val="1200"/>
              </a:spcAft>
              <a:buNone/>
            </a:pPr>
            <a:endParaRPr/>
          </a:p>
        </p:txBody>
      </p:sp>
      <p:pic>
        <p:nvPicPr>
          <p:cNvPr id="21" name="Picture 20">
            <a:extLst>
              <a:ext uri="{FF2B5EF4-FFF2-40B4-BE49-F238E27FC236}">
                <a16:creationId xmlns:a16="http://schemas.microsoft.com/office/drawing/2014/main" id="{C1E7D301-7718-9A3B-DA5B-4CC76D4CAF7D}"/>
              </a:ext>
            </a:extLst>
          </p:cNvPr>
          <p:cNvPicPr>
            <a:picLocks noChangeAspect="1"/>
          </p:cNvPicPr>
          <p:nvPr/>
        </p:nvPicPr>
        <p:blipFill>
          <a:blip r:embed="rId3"/>
          <a:stretch>
            <a:fillRect/>
          </a:stretch>
        </p:blipFill>
        <p:spPr>
          <a:xfrm>
            <a:off x="311700" y="1366711"/>
            <a:ext cx="1691392" cy="1509541"/>
          </a:xfrm>
          <a:prstGeom prst="rect">
            <a:avLst/>
          </a:prstGeom>
        </p:spPr>
      </p:pic>
      <p:pic>
        <p:nvPicPr>
          <p:cNvPr id="23" name="Picture 22">
            <a:extLst>
              <a:ext uri="{FF2B5EF4-FFF2-40B4-BE49-F238E27FC236}">
                <a16:creationId xmlns:a16="http://schemas.microsoft.com/office/drawing/2014/main" id="{6C0D7F0E-2DC3-85E6-DB2A-CDCB7283D853}"/>
              </a:ext>
            </a:extLst>
          </p:cNvPr>
          <p:cNvPicPr>
            <a:picLocks noChangeAspect="1"/>
          </p:cNvPicPr>
          <p:nvPr/>
        </p:nvPicPr>
        <p:blipFill>
          <a:blip r:embed="rId4"/>
          <a:stretch>
            <a:fillRect/>
          </a:stretch>
        </p:blipFill>
        <p:spPr>
          <a:xfrm>
            <a:off x="2003095" y="1366711"/>
            <a:ext cx="1822841" cy="1509541"/>
          </a:xfrm>
          <a:prstGeom prst="rect">
            <a:avLst/>
          </a:prstGeom>
        </p:spPr>
      </p:pic>
      <p:pic>
        <p:nvPicPr>
          <p:cNvPr id="25" name="Picture 24">
            <a:extLst>
              <a:ext uri="{FF2B5EF4-FFF2-40B4-BE49-F238E27FC236}">
                <a16:creationId xmlns:a16="http://schemas.microsoft.com/office/drawing/2014/main" id="{6AFB0A0A-787C-AC64-AB1A-49B72B872A17}"/>
              </a:ext>
            </a:extLst>
          </p:cNvPr>
          <p:cNvPicPr>
            <a:picLocks noChangeAspect="1"/>
          </p:cNvPicPr>
          <p:nvPr/>
        </p:nvPicPr>
        <p:blipFill>
          <a:blip r:embed="rId5"/>
          <a:stretch>
            <a:fillRect/>
          </a:stretch>
        </p:blipFill>
        <p:spPr>
          <a:xfrm>
            <a:off x="3825937" y="1366709"/>
            <a:ext cx="1731262" cy="1509214"/>
          </a:xfrm>
          <a:prstGeom prst="rect">
            <a:avLst/>
          </a:prstGeom>
        </p:spPr>
      </p:pic>
      <p:pic>
        <p:nvPicPr>
          <p:cNvPr id="31" name="Picture 30">
            <a:extLst>
              <a:ext uri="{FF2B5EF4-FFF2-40B4-BE49-F238E27FC236}">
                <a16:creationId xmlns:a16="http://schemas.microsoft.com/office/drawing/2014/main" id="{F2DB165C-AB59-B734-5BEC-3F9FE1342CEC}"/>
              </a:ext>
            </a:extLst>
          </p:cNvPr>
          <p:cNvPicPr>
            <a:picLocks noChangeAspect="1"/>
          </p:cNvPicPr>
          <p:nvPr/>
        </p:nvPicPr>
        <p:blipFill>
          <a:blip r:embed="rId6"/>
          <a:stretch>
            <a:fillRect/>
          </a:stretch>
        </p:blipFill>
        <p:spPr>
          <a:xfrm>
            <a:off x="5557201" y="1366384"/>
            <a:ext cx="1763966" cy="1509541"/>
          </a:xfrm>
          <a:prstGeom prst="rect">
            <a:avLst/>
          </a:prstGeom>
        </p:spPr>
      </p:pic>
      <p:pic>
        <p:nvPicPr>
          <p:cNvPr id="33" name="Picture 32">
            <a:extLst>
              <a:ext uri="{FF2B5EF4-FFF2-40B4-BE49-F238E27FC236}">
                <a16:creationId xmlns:a16="http://schemas.microsoft.com/office/drawing/2014/main" id="{821C51C9-32FC-B93C-043D-1DF47F18D489}"/>
              </a:ext>
            </a:extLst>
          </p:cNvPr>
          <p:cNvPicPr>
            <a:picLocks noChangeAspect="1"/>
          </p:cNvPicPr>
          <p:nvPr/>
        </p:nvPicPr>
        <p:blipFill>
          <a:blip r:embed="rId7"/>
          <a:stretch>
            <a:fillRect/>
          </a:stretch>
        </p:blipFill>
        <p:spPr>
          <a:xfrm>
            <a:off x="7323457" y="1366384"/>
            <a:ext cx="1820553" cy="1509541"/>
          </a:xfrm>
          <a:prstGeom prst="rect">
            <a:avLst/>
          </a:prstGeom>
        </p:spPr>
      </p:pic>
      <p:pic>
        <p:nvPicPr>
          <p:cNvPr id="39" name="Picture 38">
            <a:extLst>
              <a:ext uri="{FF2B5EF4-FFF2-40B4-BE49-F238E27FC236}">
                <a16:creationId xmlns:a16="http://schemas.microsoft.com/office/drawing/2014/main" id="{852E4F98-70CB-1CC5-38F2-C85957B5A442}"/>
              </a:ext>
            </a:extLst>
          </p:cNvPr>
          <p:cNvPicPr>
            <a:picLocks noChangeAspect="1"/>
          </p:cNvPicPr>
          <p:nvPr/>
        </p:nvPicPr>
        <p:blipFill>
          <a:blip r:embed="rId8"/>
          <a:stretch>
            <a:fillRect/>
          </a:stretch>
        </p:blipFill>
        <p:spPr>
          <a:xfrm>
            <a:off x="1175579" y="3053186"/>
            <a:ext cx="1822841" cy="1515237"/>
          </a:xfrm>
          <a:prstGeom prst="rect">
            <a:avLst/>
          </a:prstGeom>
        </p:spPr>
      </p:pic>
      <p:pic>
        <p:nvPicPr>
          <p:cNvPr id="41" name="Picture 40">
            <a:extLst>
              <a:ext uri="{FF2B5EF4-FFF2-40B4-BE49-F238E27FC236}">
                <a16:creationId xmlns:a16="http://schemas.microsoft.com/office/drawing/2014/main" id="{EF65A91B-AAFA-E007-DE9E-26F454585302}"/>
              </a:ext>
            </a:extLst>
          </p:cNvPr>
          <p:cNvPicPr>
            <a:picLocks noChangeAspect="1"/>
          </p:cNvPicPr>
          <p:nvPr/>
        </p:nvPicPr>
        <p:blipFill>
          <a:blip r:embed="rId9"/>
          <a:stretch>
            <a:fillRect/>
          </a:stretch>
        </p:blipFill>
        <p:spPr>
          <a:xfrm>
            <a:off x="2998420" y="3053501"/>
            <a:ext cx="1822841" cy="1515236"/>
          </a:xfrm>
          <a:prstGeom prst="rect">
            <a:avLst/>
          </a:prstGeom>
        </p:spPr>
      </p:pic>
      <p:pic>
        <p:nvPicPr>
          <p:cNvPr id="43" name="Picture 42">
            <a:extLst>
              <a:ext uri="{FF2B5EF4-FFF2-40B4-BE49-F238E27FC236}">
                <a16:creationId xmlns:a16="http://schemas.microsoft.com/office/drawing/2014/main" id="{D26B67E9-922A-366F-7D2A-89E41B3C0818}"/>
              </a:ext>
            </a:extLst>
          </p:cNvPr>
          <p:cNvPicPr>
            <a:picLocks noChangeAspect="1"/>
          </p:cNvPicPr>
          <p:nvPr/>
        </p:nvPicPr>
        <p:blipFill>
          <a:blip r:embed="rId10"/>
          <a:stretch>
            <a:fillRect/>
          </a:stretch>
        </p:blipFill>
        <p:spPr>
          <a:xfrm>
            <a:off x="4821260" y="3053185"/>
            <a:ext cx="1822841" cy="1512692"/>
          </a:xfrm>
          <a:prstGeom prst="rect">
            <a:avLst/>
          </a:prstGeom>
        </p:spPr>
      </p:pic>
      <p:pic>
        <p:nvPicPr>
          <p:cNvPr id="45" name="Picture 44">
            <a:extLst>
              <a:ext uri="{FF2B5EF4-FFF2-40B4-BE49-F238E27FC236}">
                <a16:creationId xmlns:a16="http://schemas.microsoft.com/office/drawing/2014/main" id="{E7B9C582-2821-ADF4-9E33-83836DF7BB9C}"/>
              </a:ext>
            </a:extLst>
          </p:cNvPr>
          <p:cNvPicPr>
            <a:picLocks noChangeAspect="1"/>
          </p:cNvPicPr>
          <p:nvPr/>
        </p:nvPicPr>
        <p:blipFill>
          <a:blip r:embed="rId11"/>
          <a:stretch>
            <a:fillRect/>
          </a:stretch>
        </p:blipFill>
        <p:spPr>
          <a:xfrm>
            <a:off x="6839777" y="3368926"/>
            <a:ext cx="2188201" cy="44060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9"/>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Conclusion</a:t>
            </a:r>
            <a:endParaRPr/>
          </a:p>
        </p:txBody>
      </p:sp>
      <p:sp>
        <p:nvSpPr>
          <p:cNvPr id="158" name="Google Shape;158;p29"/>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pPr marL="0" indent="0">
              <a:spcAft>
                <a:spcPts val="1200"/>
              </a:spcAft>
              <a:buNone/>
            </a:pPr>
            <a:r>
              <a:rPr lang="en-US" sz="1801" b="1" kern="100">
                <a:solidFill>
                  <a:srgbClr val="000000"/>
                </a:solidFill>
                <a:latin typeface="Calibri Light" panose="020F0302020204030204" pitchFamily="34" charset="0"/>
                <a:ea typeface="Arial" panose="020B0604020202020204" pitchFamily="34" charset="0"/>
              </a:rPr>
              <a:t>In conclusion, the project successfully implements the OBE (Outcome Based Education) application with functionalities for creating, updating, retrieving, deleting, sorting, and searching schools records. The comparisons of sorting and searching algorithms demonstrate the importance of choosing the right algorithm based on the dataset size and requirements. The project adheres to the specified guidelines and provides a solid foundation for further enhancements and optimizations.</a:t>
            </a:r>
            <a:endParaRPr lang="en-US" sz="1801" b="1" kern="100">
              <a:solidFill>
                <a:srgbClr val="000000"/>
              </a:solidFill>
              <a:latin typeface="Arial" panose="020B0604020202020204" pitchFamily="34" charset="0"/>
              <a:ea typeface="Arial" panose="020B0604020202020204" pitchFamily="34" charset="0"/>
            </a:endParaRPr>
          </a:p>
          <a:p>
            <a:pPr marL="0" indent="0">
              <a:spcAft>
                <a:spcPts val="12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0"/>
          <p:cNvSpPr txBox="1">
            <a:spLocks noGrp="1"/>
          </p:cNvSpPr>
          <p:nvPr>
            <p:ph type="title"/>
          </p:nvPr>
        </p:nvSpPr>
        <p:spPr>
          <a:xfrm>
            <a:off x="3682959" y="2571750"/>
            <a:ext cx="1778100"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Architecture Diagram[</a:t>
            </a:r>
            <a:r>
              <a:rPr lang="en" sz="1467"/>
              <a:t>*highlight your module as shown</a:t>
            </a:r>
            <a:r>
              <a:rPr lang="en"/>
              <a:t>]</a:t>
            </a:r>
            <a:endParaRPr/>
          </a:p>
        </p:txBody>
      </p:sp>
      <p:sp>
        <p:nvSpPr>
          <p:cNvPr id="70" name="Google Shape;70;p15"/>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pPr marL="0" indent="0">
              <a:spcAft>
                <a:spcPts val="1200"/>
              </a:spcAft>
              <a:buNone/>
            </a:pPr>
            <a:endParaRPr/>
          </a:p>
        </p:txBody>
      </p:sp>
      <p:pic>
        <p:nvPicPr>
          <p:cNvPr id="71" name="Google Shape;71;p15"/>
          <p:cNvPicPr preferRelativeResize="0"/>
          <p:nvPr/>
        </p:nvPicPr>
        <p:blipFill>
          <a:blip r:embed="rId3">
            <a:alphaModFix/>
          </a:blip>
          <a:stretch>
            <a:fillRect/>
          </a:stretch>
        </p:blipFill>
        <p:spPr>
          <a:xfrm>
            <a:off x="779325" y="1152478"/>
            <a:ext cx="7326350" cy="3775152"/>
          </a:xfrm>
          <a:prstGeom prst="rect">
            <a:avLst/>
          </a:prstGeom>
          <a:noFill/>
          <a:ln>
            <a:noFill/>
          </a:ln>
        </p:spPr>
      </p:pic>
      <p:sp>
        <p:nvSpPr>
          <p:cNvPr id="72" name="Google Shape;72;p15"/>
          <p:cNvSpPr/>
          <p:nvPr/>
        </p:nvSpPr>
        <p:spPr>
          <a:xfrm>
            <a:off x="2052986" y="1228162"/>
            <a:ext cx="870601" cy="1075500"/>
          </a:xfrm>
          <a:prstGeom prst="roundRect">
            <a:avLst>
              <a:gd name="adj" fmla="val 16667"/>
            </a:avLst>
          </a:prstGeom>
          <a:noFill/>
          <a:ln w="28575" cap="flat" cmpd="sng">
            <a:solidFill>
              <a:srgbClr val="FF0000"/>
            </a:solidFill>
            <a:prstDash val="solid"/>
            <a:round/>
            <a:headEnd type="none" w="sm" len="sm"/>
            <a:tailEnd type="none" w="sm" len="sm"/>
          </a:ln>
        </p:spPr>
        <p:txBody>
          <a:bodyPr spcFirstLastPara="1" wrap="square" lIns="91426" tIns="91426" rIns="91426" bIns="91426" anchor="ctr" anchorCtr="0">
            <a:noAutofit/>
          </a:bodyPr>
          <a:lstStyle/>
          <a:p>
            <a:pPr algn="ctr"/>
            <a:endParaRPr sz="140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Module Description : School Setting</a:t>
            </a:r>
            <a:endParaRPr/>
          </a:p>
        </p:txBody>
      </p:sp>
      <p:sp>
        <p:nvSpPr>
          <p:cNvPr id="78" name="Google Shape;78;p16"/>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pPr algn="just"/>
            <a:r>
              <a:rPr lang="en"/>
              <a:t>This module is used to create and manage records for the schools in SRM-AP, with super efficient implementation of the CURD operations, as thought to us in the class. </a:t>
            </a:r>
            <a:endParaRPr/>
          </a:p>
          <a:p>
            <a:pPr algn="just"/>
            <a:r>
              <a:rPr lang="en"/>
              <a:t>Here, to improve the efficiency and accessibility, we have stored the data feeded, in a text file, ie (aura_settings.txt) for persistence</a:t>
            </a:r>
            <a:endParaRPr/>
          </a:p>
          <a:p>
            <a:pPr algn="just"/>
            <a:r>
              <a:rPr lang="en"/>
              <a:t>The Data Fields, we have included here are:</a:t>
            </a:r>
            <a:endParaRPr/>
          </a:p>
          <a:p>
            <a:pPr indent="0" algn="just">
              <a:buNone/>
            </a:pPr>
            <a:r>
              <a:rPr lang="en"/>
              <a:t>ID (integer form only), School Code (String Form), Address (String form), address (String form), Email (String Form), Website (String Form)</a:t>
            </a:r>
          </a:p>
          <a:p>
            <a:pPr indent="0" algn="just">
              <a:buNone/>
            </a:pPr>
            <a:endParaRPr/>
          </a:p>
          <a:p>
            <a:pPr indent="0" algn="just">
              <a:buNone/>
            </a:pPr>
            <a:endParaRPr/>
          </a:p>
          <a:p>
            <a:pPr indent="0" algn="jus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School Setting:Field/table details</a:t>
            </a:r>
            <a:endParaRPr/>
          </a:p>
        </p:txBody>
      </p:sp>
      <p:graphicFrame>
        <p:nvGraphicFramePr>
          <p:cNvPr id="84" name="Google Shape;84;p17"/>
          <p:cNvGraphicFramePr/>
          <p:nvPr/>
        </p:nvGraphicFramePr>
        <p:xfrm>
          <a:off x="446331" y="1372154"/>
          <a:ext cx="8059800" cy="3000018"/>
        </p:xfrm>
        <a:graphic>
          <a:graphicData uri="http://schemas.openxmlformats.org/drawingml/2006/table">
            <a:tbl>
              <a:tblPr>
                <a:noFill/>
                <a:tableStyleId>{AD6BFDDE-D16B-4F09-8D4B-B78D171D6719}</a:tableStyleId>
              </a:tblPr>
              <a:tblGrid>
                <a:gridCol w="4029900">
                  <a:extLst>
                    <a:ext uri="{9D8B030D-6E8A-4147-A177-3AD203B41FA5}">
                      <a16:colId xmlns:a16="http://schemas.microsoft.com/office/drawing/2014/main" val="20000"/>
                    </a:ext>
                  </a:extLst>
                </a:gridCol>
                <a:gridCol w="4029900">
                  <a:extLst>
                    <a:ext uri="{9D8B030D-6E8A-4147-A177-3AD203B41FA5}">
                      <a16:colId xmlns:a16="http://schemas.microsoft.com/office/drawing/2014/main" val="20001"/>
                    </a:ext>
                  </a:extLst>
                </a:gridCol>
              </a:tblGrid>
              <a:tr h="428574">
                <a:tc>
                  <a:txBody>
                    <a:bodyPr/>
                    <a:lstStyle/>
                    <a:p>
                      <a:pPr marL="0" marR="0" lvl="0" indent="0" algn="l" rtl="0">
                        <a:lnSpc>
                          <a:spcPct val="100000"/>
                        </a:lnSpc>
                        <a:spcBef>
                          <a:spcPts val="0"/>
                        </a:spcBef>
                        <a:spcAft>
                          <a:spcPts val="0"/>
                        </a:spcAft>
                        <a:buClr>
                          <a:srgbClr val="000000"/>
                        </a:buClr>
                        <a:buSzPts val="1100"/>
                        <a:buFont typeface="Arial"/>
                        <a:buNone/>
                      </a:pPr>
                      <a:r>
                        <a:rPr lang="en" sz="1200" b="1" u="none" strike="noStrike" cap="none"/>
                        <a:t>Field Name </a:t>
                      </a:r>
                      <a:endParaRPr sz="1200" b="1" u="none" strike="noStrike" cap="none"/>
                    </a:p>
                  </a:txBody>
                  <a:tcPr marL="63500" marR="63500" marT="63500" marB="63500"/>
                </a:tc>
                <a:tc>
                  <a:txBody>
                    <a:bodyPr/>
                    <a:lstStyle/>
                    <a:p>
                      <a:pPr marL="0" marR="0" lvl="0" indent="0" algn="l" rtl="0">
                        <a:lnSpc>
                          <a:spcPct val="100000"/>
                        </a:lnSpc>
                        <a:spcBef>
                          <a:spcPts val="0"/>
                        </a:spcBef>
                        <a:spcAft>
                          <a:spcPts val="0"/>
                        </a:spcAft>
                        <a:buClr>
                          <a:srgbClr val="000000"/>
                        </a:buClr>
                        <a:buSzPts val="1100"/>
                        <a:buFont typeface="Arial"/>
                        <a:buNone/>
                      </a:pPr>
                      <a:r>
                        <a:rPr lang="en" sz="1200" b="1" u="none" strike="noStrike" cap="none"/>
                        <a:t>Data type</a:t>
                      </a:r>
                      <a:endParaRPr sz="1200" b="1" u="none" strike="noStrike" cap="none"/>
                    </a:p>
                  </a:txBody>
                  <a:tcPr marL="63500" marR="63500" marT="63500" marB="63500"/>
                </a:tc>
                <a:extLst>
                  <a:ext uri="{0D108BD9-81ED-4DB2-BD59-A6C34878D82A}">
                    <a16:rowId xmlns:a16="http://schemas.microsoft.com/office/drawing/2014/main" val="10000"/>
                  </a:ext>
                </a:extLst>
              </a:tr>
              <a:tr h="428574">
                <a:tc>
                  <a:txBody>
                    <a:bodyPr/>
                    <a:lstStyle/>
                    <a:p>
                      <a:pPr marL="0" marR="0" lvl="0" indent="0" algn="l" rtl="0">
                        <a:lnSpc>
                          <a:spcPct val="100000"/>
                        </a:lnSpc>
                        <a:spcBef>
                          <a:spcPts val="0"/>
                        </a:spcBef>
                        <a:spcAft>
                          <a:spcPts val="0"/>
                        </a:spcAft>
                        <a:buClr>
                          <a:srgbClr val="000000"/>
                        </a:buClr>
                        <a:buSzPts val="1100"/>
                        <a:buFont typeface="Arial"/>
                        <a:buNone/>
                      </a:pPr>
                      <a:r>
                        <a:rPr lang="en" sz="1200" u="none" strike="noStrike" cap="none"/>
                        <a:t>id</a:t>
                      </a:r>
                      <a:endParaRPr sz="1200" u="none" strike="noStrike" cap="none"/>
                    </a:p>
                  </a:txBody>
                  <a:tcPr marL="63500" marR="63500" marT="63500" marB="63500"/>
                </a:tc>
                <a:tc>
                  <a:txBody>
                    <a:bodyPr/>
                    <a:lstStyle/>
                    <a:p>
                      <a:pPr marL="0" marR="0" lvl="0" indent="0" algn="l" rtl="0">
                        <a:lnSpc>
                          <a:spcPct val="100000"/>
                        </a:lnSpc>
                        <a:spcBef>
                          <a:spcPts val="0"/>
                        </a:spcBef>
                        <a:spcAft>
                          <a:spcPts val="0"/>
                        </a:spcAft>
                        <a:buClr>
                          <a:srgbClr val="000000"/>
                        </a:buClr>
                        <a:buSzPts val="1100"/>
                        <a:buFont typeface="Arial"/>
                        <a:buNone/>
                      </a:pPr>
                      <a:r>
                        <a:rPr lang="en" sz="1200" u="none" strike="noStrike" cap="none"/>
                        <a:t>integer</a:t>
                      </a:r>
                      <a:endParaRPr sz="1200" u="none" strike="noStrike" cap="none"/>
                    </a:p>
                  </a:txBody>
                  <a:tcPr marL="63500" marR="63500" marT="63500" marB="63500"/>
                </a:tc>
                <a:extLst>
                  <a:ext uri="{0D108BD9-81ED-4DB2-BD59-A6C34878D82A}">
                    <a16:rowId xmlns:a16="http://schemas.microsoft.com/office/drawing/2014/main" val="10001"/>
                  </a:ext>
                </a:extLst>
              </a:tr>
              <a:tr h="428574">
                <a:tc>
                  <a:txBody>
                    <a:bodyPr/>
                    <a:lstStyle/>
                    <a:p>
                      <a:pPr marL="0" marR="0" lvl="0" indent="0" algn="l" rtl="0">
                        <a:lnSpc>
                          <a:spcPct val="100000"/>
                        </a:lnSpc>
                        <a:spcBef>
                          <a:spcPts val="0"/>
                        </a:spcBef>
                        <a:spcAft>
                          <a:spcPts val="0"/>
                        </a:spcAft>
                        <a:buClr>
                          <a:srgbClr val="000000"/>
                        </a:buClr>
                        <a:buSzPts val="1100"/>
                        <a:buFont typeface="Arial"/>
                        <a:buNone/>
                      </a:pPr>
                      <a:r>
                        <a:rPr lang="en" sz="1200"/>
                        <a:t>school</a:t>
                      </a:r>
                      <a:r>
                        <a:rPr lang="en" sz="1200" u="none" strike="noStrike" cap="none"/>
                        <a:t>_code</a:t>
                      </a:r>
                      <a:endParaRPr sz="1200" u="none" strike="noStrike" cap="none"/>
                    </a:p>
                  </a:txBody>
                  <a:tcPr marL="63500" marR="63500" marT="63500" marB="63500"/>
                </a:tc>
                <a:tc>
                  <a:txBody>
                    <a:bodyPr/>
                    <a:lstStyle/>
                    <a:p>
                      <a:pPr marL="0" marR="0" lvl="0" indent="0" algn="l" rtl="0">
                        <a:lnSpc>
                          <a:spcPct val="100000"/>
                        </a:lnSpc>
                        <a:spcBef>
                          <a:spcPts val="0"/>
                        </a:spcBef>
                        <a:spcAft>
                          <a:spcPts val="0"/>
                        </a:spcAft>
                        <a:buClr>
                          <a:srgbClr val="000000"/>
                        </a:buClr>
                        <a:buSzPts val="1100"/>
                        <a:buFont typeface="Arial"/>
                        <a:buNone/>
                      </a:pPr>
                      <a:r>
                        <a:rPr lang="en" sz="1200" u="none" strike="noStrike" cap="none"/>
                        <a:t>String</a:t>
                      </a:r>
                      <a:endParaRPr sz="1200" u="none" strike="noStrike" cap="none"/>
                    </a:p>
                  </a:txBody>
                  <a:tcPr marL="63500" marR="63500" marT="63500" marB="63500"/>
                </a:tc>
                <a:extLst>
                  <a:ext uri="{0D108BD9-81ED-4DB2-BD59-A6C34878D82A}">
                    <a16:rowId xmlns:a16="http://schemas.microsoft.com/office/drawing/2014/main" val="10002"/>
                  </a:ext>
                </a:extLst>
              </a:tr>
              <a:tr h="428574">
                <a:tc>
                  <a:txBody>
                    <a:bodyPr/>
                    <a:lstStyle/>
                    <a:p>
                      <a:pPr marL="0" marR="0" lvl="0" indent="0" algn="l" rtl="0">
                        <a:lnSpc>
                          <a:spcPct val="100000"/>
                        </a:lnSpc>
                        <a:spcBef>
                          <a:spcPts val="0"/>
                        </a:spcBef>
                        <a:spcAft>
                          <a:spcPts val="0"/>
                        </a:spcAft>
                        <a:buClr>
                          <a:srgbClr val="000000"/>
                        </a:buClr>
                        <a:buSzPts val="1100"/>
                        <a:buFont typeface="Arial"/>
                        <a:buNone/>
                      </a:pPr>
                      <a:r>
                        <a:rPr lang="en" sz="1200"/>
                        <a:t>school</a:t>
                      </a:r>
                      <a:r>
                        <a:rPr lang="en" sz="1200" u="none" strike="noStrike" cap="none"/>
                        <a:t>_name</a:t>
                      </a:r>
                      <a:endParaRPr sz="1200" u="none" strike="noStrike" cap="none"/>
                    </a:p>
                  </a:txBody>
                  <a:tcPr marL="63500" marR="63500" marT="63500" marB="63500"/>
                </a:tc>
                <a:tc>
                  <a:txBody>
                    <a:bodyPr/>
                    <a:lstStyle/>
                    <a:p>
                      <a:pPr marL="0" marR="0" lvl="0" indent="0" algn="l" rtl="0">
                        <a:lnSpc>
                          <a:spcPct val="100000"/>
                        </a:lnSpc>
                        <a:spcBef>
                          <a:spcPts val="0"/>
                        </a:spcBef>
                        <a:spcAft>
                          <a:spcPts val="0"/>
                        </a:spcAft>
                        <a:buClr>
                          <a:srgbClr val="000000"/>
                        </a:buClr>
                        <a:buSzPts val="1100"/>
                        <a:buFont typeface="Arial"/>
                        <a:buNone/>
                      </a:pPr>
                      <a:r>
                        <a:rPr lang="en" sz="1200" u="none" strike="noStrike" cap="none"/>
                        <a:t>String</a:t>
                      </a:r>
                      <a:endParaRPr sz="1200" u="none" strike="noStrike" cap="none"/>
                    </a:p>
                  </a:txBody>
                  <a:tcPr marL="63500" marR="63500" marT="63500" marB="63500"/>
                </a:tc>
                <a:extLst>
                  <a:ext uri="{0D108BD9-81ED-4DB2-BD59-A6C34878D82A}">
                    <a16:rowId xmlns:a16="http://schemas.microsoft.com/office/drawing/2014/main" val="10003"/>
                  </a:ext>
                </a:extLst>
              </a:tr>
              <a:tr h="428574">
                <a:tc>
                  <a:txBody>
                    <a:bodyPr/>
                    <a:lstStyle/>
                    <a:p>
                      <a:pPr marL="0" marR="0" lvl="0" indent="0" algn="l" rtl="0">
                        <a:lnSpc>
                          <a:spcPct val="100000"/>
                        </a:lnSpc>
                        <a:spcBef>
                          <a:spcPts val="0"/>
                        </a:spcBef>
                        <a:spcAft>
                          <a:spcPts val="0"/>
                        </a:spcAft>
                        <a:buClr>
                          <a:srgbClr val="000000"/>
                        </a:buClr>
                        <a:buSzPts val="1100"/>
                        <a:buFont typeface="Arial"/>
                        <a:buNone/>
                      </a:pPr>
                      <a:r>
                        <a:rPr lang="en" sz="1200"/>
                        <a:t>school</a:t>
                      </a:r>
                      <a:r>
                        <a:rPr lang="en" sz="1200" u="none" strike="noStrike" cap="none"/>
                        <a:t>_address</a:t>
                      </a:r>
                      <a:endParaRPr sz="1200" u="none" strike="noStrike" cap="none"/>
                    </a:p>
                  </a:txBody>
                  <a:tcPr marL="63500" marR="63500" marT="63500" marB="63500"/>
                </a:tc>
                <a:tc>
                  <a:txBody>
                    <a:bodyPr/>
                    <a:lstStyle/>
                    <a:p>
                      <a:pPr marL="0" marR="0" lvl="0" indent="0" algn="l" rtl="0">
                        <a:lnSpc>
                          <a:spcPct val="100000"/>
                        </a:lnSpc>
                        <a:spcBef>
                          <a:spcPts val="0"/>
                        </a:spcBef>
                        <a:spcAft>
                          <a:spcPts val="0"/>
                        </a:spcAft>
                        <a:buClr>
                          <a:srgbClr val="000000"/>
                        </a:buClr>
                        <a:buSzPts val="1100"/>
                        <a:buFont typeface="Arial"/>
                        <a:buNone/>
                      </a:pPr>
                      <a:r>
                        <a:rPr lang="en" sz="1200" u="none" strike="noStrike" cap="none"/>
                        <a:t>String</a:t>
                      </a:r>
                      <a:endParaRPr sz="1200" u="none" strike="noStrike" cap="none"/>
                    </a:p>
                  </a:txBody>
                  <a:tcPr marL="63500" marR="63500" marT="63500" marB="63500"/>
                </a:tc>
                <a:extLst>
                  <a:ext uri="{0D108BD9-81ED-4DB2-BD59-A6C34878D82A}">
                    <a16:rowId xmlns:a16="http://schemas.microsoft.com/office/drawing/2014/main" val="10004"/>
                  </a:ext>
                </a:extLst>
              </a:tr>
              <a:tr h="428574">
                <a:tc>
                  <a:txBody>
                    <a:bodyPr/>
                    <a:lstStyle/>
                    <a:p>
                      <a:pPr marL="0" marR="0" lvl="0" indent="0" algn="l" rtl="0">
                        <a:lnSpc>
                          <a:spcPct val="100000"/>
                        </a:lnSpc>
                        <a:spcBef>
                          <a:spcPts val="0"/>
                        </a:spcBef>
                        <a:spcAft>
                          <a:spcPts val="0"/>
                        </a:spcAft>
                        <a:buClr>
                          <a:srgbClr val="000000"/>
                        </a:buClr>
                        <a:buSzPts val="1100"/>
                        <a:buFont typeface="Arial"/>
                        <a:buNone/>
                      </a:pPr>
                      <a:r>
                        <a:rPr lang="en" sz="1200"/>
                        <a:t>school</a:t>
                      </a:r>
                      <a:r>
                        <a:rPr lang="en" sz="1200" u="none" strike="noStrike" cap="none"/>
                        <a:t>_email</a:t>
                      </a:r>
                      <a:endParaRPr sz="1200" u="none" strike="noStrike" cap="none"/>
                    </a:p>
                  </a:txBody>
                  <a:tcPr marL="63500" marR="63500" marT="63500" marB="63500"/>
                </a:tc>
                <a:tc>
                  <a:txBody>
                    <a:bodyPr/>
                    <a:lstStyle/>
                    <a:p>
                      <a:pPr marL="0" marR="0" lvl="0" indent="0" algn="l" rtl="0">
                        <a:lnSpc>
                          <a:spcPct val="100000"/>
                        </a:lnSpc>
                        <a:spcBef>
                          <a:spcPts val="0"/>
                        </a:spcBef>
                        <a:spcAft>
                          <a:spcPts val="0"/>
                        </a:spcAft>
                        <a:buClr>
                          <a:srgbClr val="000000"/>
                        </a:buClr>
                        <a:buSzPts val="1100"/>
                        <a:buFont typeface="Arial"/>
                        <a:buNone/>
                      </a:pPr>
                      <a:r>
                        <a:rPr lang="en" sz="1200" u="none" strike="noStrike" cap="none"/>
                        <a:t>String</a:t>
                      </a:r>
                      <a:endParaRPr sz="1200" u="none" strike="noStrike" cap="none"/>
                    </a:p>
                  </a:txBody>
                  <a:tcPr marL="63500" marR="63500" marT="63500" marB="63500"/>
                </a:tc>
                <a:extLst>
                  <a:ext uri="{0D108BD9-81ED-4DB2-BD59-A6C34878D82A}">
                    <a16:rowId xmlns:a16="http://schemas.microsoft.com/office/drawing/2014/main" val="10005"/>
                  </a:ext>
                </a:extLst>
              </a:tr>
              <a:tr h="428574">
                <a:tc>
                  <a:txBody>
                    <a:bodyPr/>
                    <a:lstStyle/>
                    <a:p>
                      <a:pPr marL="0" marR="0" lvl="0" indent="0" algn="l" rtl="0">
                        <a:lnSpc>
                          <a:spcPct val="100000"/>
                        </a:lnSpc>
                        <a:spcBef>
                          <a:spcPts val="0"/>
                        </a:spcBef>
                        <a:spcAft>
                          <a:spcPts val="0"/>
                        </a:spcAft>
                        <a:buClr>
                          <a:srgbClr val="000000"/>
                        </a:buClr>
                        <a:buSzPts val="1100"/>
                        <a:buFont typeface="Arial"/>
                        <a:buNone/>
                      </a:pPr>
                      <a:r>
                        <a:rPr lang="en" sz="1200"/>
                        <a:t>school;</a:t>
                      </a:r>
                      <a:r>
                        <a:rPr lang="en" sz="1200" u="none" strike="noStrike" cap="none"/>
                        <a:t>_website</a:t>
                      </a:r>
                      <a:endParaRPr sz="1200" u="none" strike="noStrike" cap="none"/>
                    </a:p>
                  </a:txBody>
                  <a:tcPr marL="63500" marR="63500" marT="63500" marB="63500"/>
                </a:tc>
                <a:tc>
                  <a:txBody>
                    <a:bodyPr/>
                    <a:lstStyle/>
                    <a:p>
                      <a:pPr marL="0" marR="0" lvl="0" indent="0" algn="l" rtl="0">
                        <a:lnSpc>
                          <a:spcPct val="100000"/>
                        </a:lnSpc>
                        <a:spcBef>
                          <a:spcPts val="0"/>
                        </a:spcBef>
                        <a:spcAft>
                          <a:spcPts val="0"/>
                        </a:spcAft>
                        <a:buClr>
                          <a:srgbClr val="000000"/>
                        </a:buClr>
                        <a:buSzPts val="1100"/>
                        <a:buFont typeface="Arial"/>
                        <a:buNone/>
                      </a:pPr>
                      <a:r>
                        <a:rPr lang="en" sz="1200" u="none" strike="noStrike" cap="none"/>
                        <a:t>String</a:t>
                      </a:r>
                      <a:endParaRPr sz="1200" u="none" strike="noStrike" cap="none"/>
                    </a:p>
                  </a:txBody>
                  <a:tcPr marL="63500" marR="63500" marT="63500" marB="63500"/>
                </a:tc>
                <a:extLst>
                  <a:ext uri="{0D108BD9-81ED-4DB2-BD59-A6C34878D82A}">
                    <a16:rowId xmlns:a16="http://schemas.microsoft.com/office/drawing/2014/main" val="10006"/>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39285"/>
            </a:pPr>
            <a:r>
              <a:rPr lang="en"/>
              <a:t>School Setting:Programming Details</a:t>
            </a:r>
            <a:endParaRPr/>
          </a:p>
        </p:txBody>
      </p:sp>
      <p:sp>
        <p:nvSpPr>
          <p:cNvPr id="90" name="Google Shape;90;p18"/>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Autofit/>
          </a:bodyPr>
          <a:lstStyle/>
          <a:p>
            <a:pPr>
              <a:buClr>
                <a:schemeClr val="dk1"/>
              </a:buClr>
            </a:pPr>
            <a:r>
              <a:rPr lang="en" b="1">
                <a:solidFill>
                  <a:schemeClr val="dk1"/>
                </a:solidFill>
              </a:rPr>
              <a:t>File name:  Aura_schools</a:t>
            </a:r>
            <a:endParaRPr b="1">
              <a:solidFill>
                <a:schemeClr val="dk1"/>
              </a:solidFill>
            </a:endParaRPr>
          </a:p>
          <a:p>
            <a:pPr>
              <a:buClr>
                <a:schemeClr val="dk1"/>
              </a:buClr>
            </a:pPr>
            <a:r>
              <a:rPr lang="en" b="1">
                <a:solidFill>
                  <a:schemeClr val="dk1"/>
                </a:solidFill>
              </a:rPr>
              <a:t>Function/method name</a:t>
            </a:r>
            <a:endParaRPr b="1">
              <a:solidFill>
                <a:schemeClr val="dk1"/>
              </a:solidFill>
            </a:endParaRPr>
          </a:p>
          <a:p>
            <a:pPr>
              <a:buClr>
                <a:schemeClr val="dk1"/>
              </a:buClr>
            </a:pPr>
            <a:endParaRPr b="1">
              <a:solidFill>
                <a:schemeClr val="dk1"/>
              </a:solidFill>
            </a:endParaRPr>
          </a:p>
          <a:p>
            <a:pPr lvl="1" indent="-355596">
              <a:buClr>
                <a:schemeClr val="dk1"/>
              </a:buClr>
              <a:buSzPts val="2000"/>
            </a:pPr>
            <a:r>
              <a:rPr lang="en" sz="2000">
                <a:solidFill>
                  <a:schemeClr val="dk1"/>
                </a:solidFill>
              </a:rPr>
              <a:t>Create: </a:t>
            </a:r>
            <a:r>
              <a:rPr lang="en" sz="2000">
                <a:solidFill>
                  <a:srgbClr val="188038"/>
                </a:solidFill>
                <a:latin typeface="Roboto Mono"/>
                <a:ea typeface="Roboto Mono"/>
                <a:cs typeface="Roboto Mono"/>
                <a:sym typeface="Roboto Mono"/>
              </a:rPr>
              <a:t>Aura_schools_create</a:t>
            </a:r>
            <a:endParaRPr sz="2000">
              <a:solidFill>
                <a:srgbClr val="188038"/>
              </a:solidFill>
              <a:latin typeface="Roboto Mono"/>
              <a:ea typeface="Roboto Mono"/>
              <a:cs typeface="Roboto Mono"/>
              <a:sym typeface="Roboto Mono"/>
            </a:endParaRPr>
          </a:p>
          <a:p>
            <a:pPr lvl="1" indent="-355596">
              <a:buClr>
                <a:schemeClr val="dk1"/>
              </a:buClr>
              <a:buSzPts val="2000"/>
            </a:pPr>
            <a:r>
              <a:rPr lang="en" sz="2000">
                <a:solidFill>
                  <a:schemeClr val="dk1"/>
                </a:solidFill>
              </a:rPr>
              <a:t>Update: </a:t>
            </a:r>
            <a:r>
              <a:rPr lang="en" sz="2000">
                <a:solidFill>
                  <a:srgbClr val="188038"/>
                </a:solidFill>
                <a:latin typeface="Roboto Mono"/>
                <a:ea typeface="Roboto Mono"/>
                <a:cs typeface="Roboto Mono"/>
                <a:sym typeface="Roboto Mono"/>
              </a:rPr>
              <a:t>Aura_schools_update</a:t>
            </a:r>
            <a:endParaRPr sz="2000">
              <a:solidFill>
                <a:srgbClr val="188038"/>
              </a:solidFill>
              <a:latin typeface="Roboto Mono"/>
              <a:ea typeface="Roboto Mono"/>
              <a:cs typeface="Roboto Mono"/>
              <a:sym typeface="Roboto Mono"/>
            </a:endParaRPr>
          </a:p>
          <a:p>
            <a:pPr lvl="1" indent="-355596">
              <a:buClr>
                <a:schemeClr val="dk1"/>
              </a:buClr>
              <a:buSzPts val="2000"/>
            </a:pPr>
            <a:r>
              <a:rPr lang="en" sz="2000">
                <a:solidFill>
                  <a:schemeClr val="dk1"/>
                </a:solidFill>
              </a:rPr>
              <a:t>Retrieve: </a:t>
            </a:r>
            <a:r>
              <a:rPr lang="en" sz="2000">
                <a:solidFill>
                  <a:srgbClr val="188038"/>
                </a:solidFill>
                <a:latin typeface="Roboto Mono"/>
                <a:ea typeface="Roboto Mono"/>
                <a:cs typeface="Roboto Mono"/>
                <a:sym typeface="Roboto Mono"/>
              </a:rPr>
              <a:t>Aura_schools_retrieve</a:t>
            </a:r>
            <a:endParaRPr sz="2000">
              <a:solidFill>
                <a:srgbClr val="188038"/>
              </a:solidFill>
              <a:latin typeface="Roboto Mono"/>
              <a:ea typeface="Roboto Mono"/>
              <a:cs typeface="Roboto Mono"/>
              <a:sym typeface="Roboto Mono"/>
            </a:endParaRPr>
          </a:p>
          <a:p>
            <a:pPr lvl="1" indent="-355596">
              <a:buClr>
                <a:schemeClr val="dk1"/>
              </a:buClr>
              <a:buSzPts val="2000"/>
            </a:pPr>
            <a:r>
              <a:rPr lang="en" sz="2000">
                <a:solidFill>
                  <a:schemeClr val="dk1"/>
                </a:solidFill>
              </a:rPr>
              <a:t>Delete: </a:t>
            </a:r>
            <a:r>
              <a:rPr lang="en" sz="2000">
                <a:solidFill>
                  <a:srgbClr val="188038"/>
                </a:solidFill>
                <a:latin typeface="Roboto Mono"/>
                <a:ea typeface="Roboto Mono"/>
                <a:cs typeface="Roboto Mono"/>
                <a:sym typeface="Roboto Mono"/>
              </a:rPr>
              <a:t>Aura_schools_delete</a:t>
            </a:r>
            <a:endParaRPr sz="2000">
              <a:solidFill>
                <a:srgbClr val="188038"/>
              </a:solidFill>
              <a:latin typeface="Roboto Mono"/>
              <a:ea typeface="Roboto Mono"/>
              <a:cs typeface="Roboto Mono"/>
              <a:sym typeface="Roboto Mono"/>
            </a:endParaRPr>
          </a:p>
          <a:p>
            <a:pPr lvl="1" indent="-355596">
              <a:buClr>
                <a:schemeClr val="dk1"/>
              </a:buClr>
              <a:buSzPts val="2000"/>
            </a:pPr>
            <a:r>
              <a:rPr lang="en" sz="2000">
                <a:solidFill>
                  <a:schemeClr val="dk1"/>
                </a:solidFill>
              </a:rPr>
              <a:t>Sorting: </a:t>
            </a:r>
            <a:r>
              <a:rPr lang="en" sz="2000">
                <a:solidFill>
                  <a:srgbClr val="188038"/>
                </a:solidFill>
                <a:latin typeface="Roboto Mono"/>
                <a:ea typeface="Roboto Mono"/>
                <a:cs typeface="Roboto Mono"/>
                <a:sym typeface="Roboto Mono"/>
              </a:rPr>
              <a:t>Aura_schools_youralgorithm name</a:t>
            </a:r>
            <a:endParaRPr sz="2000">
              <a:solidFill>
                <a:srgbClr val="188038"/>
              </a:solidFill>
              <a:latin typeface="Roboto Mono"/>
              <a:ea typeface="Roboto Mono"/>
              <a:cs typeface="Roboto Mono"/>
              <a:sym typeface="Roboto Mono"/>
            </a:endParaRPr>
          </a:p>
          <a:p>
            <a:pPr lvl="1" indent="-355596">
              <a:buClr>
                <a:schemeClr val="dk1"/>
              </a:buClr>
              <a:buSzPts val="2000"/>
            </a:pPr>
            <a:r>
              <a:rPr lang="en" sz="2000">
                <a:solidFill>
                  <a:schemeClr val="dk1"/>
                </a:solidFill>
              </a:rPr>
              <a:t>Searching: </a:t>
            </a:r>
            <a:r>
              <a:rPr lang="en" sz="2000">
                <a:solidFill>
                  <a:srgbClr val="188038"/>
                </a:solidFill>
                <a:latin typeface="Roboto Mono"/>
                <a:ea typeface="Roboto Mono"/>
                <a:cs typeface="Roboto Mono"/>
                <a:sym typeface="Roboto Mono"/>
              </a:rPr>
              <a:t>Aura_schools_youralgorithm name</a:t>
            </a:r>
            <a:endParaRPr sz="2000">
              <a:solidFill>
                <a:srgbClr val="188038"/>
              </a:solidFill>
              <a:latin typeface="Roboto Mono"/>
              <a:ea typeface="Roboto Mono"/>
              <a:cs typeface="Roboto Mono"/>
              <a:sym typeface="Roboto Mono"/>
            </a:endParaRPr>
          </a:p>
          <a:p>
            <a:pPr lvl="1" indent="-355596">
              <a:buClr>
                <a:schemeClr val="dk1"/>
              </a:buClr>
              <a:buSzPts val="2000"/>
            </a:pPr>
            <a:r>
              <a:rPr lang="en" sz="2000">
                <a:solidFill>
                  <a:schemeClr val="dk1"/>
                </a:solidFill>
              </a:rPr>
              <a:t>Storing: </a:t>
            </a:r>
            <a:r>
              <a:rPr lang="en" sz="2000">
                <a:solidFill>
                  <a:srgbClr val="188038"/>
                </a:solidFill>
                <a:latin typeface="Roboto Mono"/>
                <a:ea typeface="Roboto Mono"/>
                <a:cs typeface="Roboto Mono"/>
                <a:sym typeface="Roboto Mono"/>
              </a:rPr>
              <a:t>Aura_schools_storing</a:t>
            </a:r>
            <a:endParaRPr sz="2000">
              <a:solidFill>
                <a:srgbClr val="188038"/>
              </a:solidFill>
              <a:latin typeface="Roboto Mono"/>
              <a:ea typeface="Roboto Mono"/>
              <a:cs typeface="Roboto Mono"/>
              <a:sym typeface="Roboto Mono"/>
            </a:endParaRPr>
          </a:p>
          <a:p>
            <a:pPr marL="0" indent="0">
              <a:spcBef>
                <a:spcPts val="1200"/>
              </a:spcBef>
              <a:buNone/>
            </a:pPr>
            <a:endParaRPr sz="1100">
              <a:solidFill>
                <a:schemeClr val="dk1"/>
              </a:solidFill>
            </a:endParaRPr>
          </a:p>
          <a:p>
            <a:pPr marL="914390" indent="0">
              <a:buNone/>
            </a:pPr>
            <a:endParaRPr sz="1801" b="1">
              <a:solidFill>
                <a:schemeClr val="dk1"/>
              </a:solidFill>
            </a:endParaRPr>
          </a:p>
          <a:p>
            <a:pPr marL="0" indent="0">
              <a:spcAft>
                <a:spcPts val="12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39285"/>
            </a:pPr>
            <a:r>
              <a:rPr lang="en"/>
              <a:t>School Setting:Programming Details</a:t>
            </a:r>
            <a:endParaRPr/>
          </a:p>
          <a:p>
            <a:pPr>
              <a:buSzPct val="111111"/>
            </a:pPr>
            <a:endParaRPr/>
          </a:p>
        </p:txBody>
      </p:sp>
      <p:sp>
        <p:nvSpPr>
          <p:cNvPr id="96" name="Google Shape;96;p19"/>
          <p:cNvSpPr txBox="1">
            <a:spLocks noGrp="1"/>
          </p:cNvSpPr>
          <p:nvPr>
            <p:ph type="body" idx="1"/>
          </p:nvPr>
        </p:nvSpPr>
        <p:spPr>
          <a:xfrm>
            <a:off x="311706" y="1342983"/>
            <a:ext cx="8520603" cy="3416400"/>
          </a:xfrm>
          <a:prstGeom prst="rect">
            <a:avLst/>
          </a:prstGeom>
          <a:noFill/>
          <a:ln>
            <a:noFill/>
          </a:ln>
        </p:spPr>
        <p:txBody>
          <a:bodyPr spcFirstLastPara="1" wrap="square" lIns="91426" tIns="91426" rIns="91426" bIns="91426" anchor="t" anchorCtr="0">
            <a:noAutofit/>
          </a:bodyPr>
          <a:lstStyle/>
          <a:p>
            <a:pPr lvl="1" indent="-342897">
              <a:buClr>
                <a:schemeClr val="dk1"/>
              </a:buClr>
              <a:buSzPts val="1800"/>
            </a:pPr>
            <a:r>
              <a:rPr lang="en-US" sz="1801" b="1">
                <a:solidFill>
                  <a:schemeClr val="dk1"/>
                </a:solidFill>
              </a:rPr>
              <a:t>Comparison(both searching and Sorting)</a:t>
            </a:r>
            <a:r>
              <a:rPr lang="en-US" sz="1801">
                <a:solidFill>
                  <a:schemeClr val="dk1"/>
                </a:solidFill>
              </a:rPr>
              <a:t>:</a:t>
            </a:r>
          </a:p>
          <a:p>
            <a:pPr lvl="2" indent="-342897">
              <a:buClr>
                <a:schemeClr val="dk1"/>
              </a:buClr>
              <a:buSzPts val="1800"/>
            </a:pPr>
            <a:r>
              <a:rPr lang="en-US" sz="1801">
                <a:solidFill>
                  <a:schemeClr val="dk1"/>
                </a:solidFill>
              </a:rPr>
              <a:t>For Searching-</a:t>
            </a:r>
            <a:r>
              <a:rPr lang="en-US" sz="1700">
                <a:solidFill>
                  <a:schemeClr val="dk1"/>
                </a:solidFill>
              </a:rPr>
              <a:t>Search: </a:t>
            </a:r>
            <a:r>
              <a:rPr lang="en-US" sz="1700">
                <a:solidFill>
                  <a:srgbClr val="188038"/>
                </a:solidFill>
                <a:latin typeface="Roboto Mono"/>
                <a:ea typeface="Roboto Mono"/>
                <a:cs typeface="Roboto Mono"/>
                <a:sym typeface="Roboto Mono"/>
              </a:rPr>
              <a:t>Aura_schools_Compare_Search_algorithm</a:t>
            </a:r>
            <a:endParaRPr lang="en-US" sz="2402">
              <a:solidFill>
                <a:schemeClr val="dk1"/>
              </a:solidFill>
            </a:endParaRPr>
          </a:p>
          <a:p>
            <a:pPr lvl="2" indent="-342897">
              <a:buClr>
                <a:schemeClr val="dk1"/>
              </a:buClr>
              <a:buSzPts val="1800"/>
            </a:pPr>
            <a:r>
              <a:rPr lang="en-US" sz="1801">
                <a:solidFill>
                  <a:schemeClr val="dk1"/>
                </a:solidFill>
              </a:rPr>
              <a:t>For Sorting-Aura_schoolss_Compare_Sorting_algorithm</a:t>
            </a:r>
          </a:p>
          <a:p>
            <a:pPr marL="1371583" indent="0">
              <a:buNone/>
            </a:pPr>
            <a:endParaRPr lang="en-US" sz="1801">
              <a:solidFill>
                <a:schemeClr val="dk1"/>
              </a:solidFill>
            </a:endParaRPr>
          </a:p>
          <a:p>
            <a:pPr lvl="1" indent="-342897">
              <a:buClr>
                <a:schemeClr val="dk1"/>
              </a:buClr>
              <a:buSzPts val="1800"/>
            </a:pPr>
            <a:r>
              <a:rPr lang="en-US" sz="1801" b="1">
                <a:solidFill>
                  <a:schemeClr val="dk1"/>
                </a:solidFill>
              </a:rPr>
              <a:t>Time Complexity(both searching and Sorting):</a:t>
            </a:r>
          </a:p>
          <a:p>
            <a:pPr lvl="2" indent="-342897">
              <a:buClr>
                <a:schemeClr val="dk1"/>
              </a:buClr>
              <a:buSzPts val="1800"/>
            </a:pPr>
            <a:r>
              <a:rPr lang="en-US" sz="1801">
                <a:solidFill>
                  <a:schemeClr val="dk1"/>
                </a:solidFill>
              </a:rPr>
              <a:t>For Searching-Aura_schoolss_complexity_Search</a:t>
            </a:r>
          </a:p>
          <a:p>
            <a:pPr lvl="2" indent="-342897">
              <a:buClr>
                <a:schemeClr val="dk1"/>
              </a:buClr>
              <a:buSzPts val="1800"/>
            </a:pPr>
            <a:r>
              <a:rPr lang="en-US" sz="1801">
                <a:solidFill>
                  <a:schemeClr val="dk1"/>
                </a:solidFill>
              </a:rPr>
              <a:t>For Sorting-Aura_schoolss_complexity_sorting</a:t>
            </a:r>
          </a:p>
          <a:p>
            <a:pPr marL="0" indent="0">
              <a:buNone/>
            </a:pPr>
            <a:endParaRPr lang="en-US">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39285"/>
            </a:pPr>
            <a:r>
              <a:rPr lang="en"/>
              <a:t>School Setting:Programming Details</a:t>
            </a:r>
            <a:endParaRPr/>
          </a:p>
          <a:p>
            <a:pPr>
              <a:buSzPct val="111111"/>
            </a:pPr>
            <a:endParaRPr/>
          </a:p>
        </p:txBody>
      </p:sp>
      <p:sp>
        <p:nvSpPr>
          <p:cNvPr id="102" name="Google Shape;102;p20"/>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pPr lvl="1" indent="-342897">
              <a:buClr>
                <a:schemeClr val="dk1"/>
              </a:buClr>
              <a:buSzPts val="1800"/>
            </a:pPr>
            <a:r>
              <a:rPr lang="en" sz="1801" b="1">
                <a:solidFill>
                  <a:schemeClr val="dk1"/>
                </a:solidFill>
              </a:rPr>
              <a:t>Algorithm Details(pseudocode or steps)(both searching and Sorting):</a:t>
            </a:r>
            <a:endParaRPr sz="1801" b="1">
              <a:solidFill>
                <a:schemeClr val="dk1"/>
              </a:solidFill>
            </a:endParaRPr>
          </a:p>
          <a:p>
            <a:pPr lvl="2" indent="-342897">
              <a:buClr>
                <a:schemeClr val="dk1"/>
              </a:buClr>
              <a:buSzPts val="1800"/>
            </a:pPr>
            <a:r>
              <a:rPr lang="en" sz="1801">
                <a:solidFill>
                  <a:schemeClr val="dk1"/>
                </a:solidFill>
              </a:rPr>
              <a:t>For Searching-</a:t>
            </a:r>
            <a:endParaRPr sz="1801">
              <a:solidFill>
                <a:schemeClr val="dk1"/>
              </a:solidFill>
            </a:endParaRPr>
          </a:p>
          <a:p>
            <a:pPr marL="1371583" indent="0">
              <a:buNone/>
            </a:pPr>
            <a:r>
              <a:rPr lang="en" sz="1801">
                <a:solidFill>
                  <a:schemeClr val="dk1"/>
                </a:solidFill>
              </a:rPr>
              <a:t>schools_name_your_sort_algorithmname_details</a:t>
            </a:r>
            <a:endParaRPr sz="1801">
              <a:solidFill>
                <a:schemeClr val="dk1"/>
              </a:solidFill>
            </a:endParaRPr>
          </a:p>
          <a:p>
            <a:pPr lvl="2" indent="-342897">
              <a:buClr>
                <a:schemeClr val="dk1"/>
              </a:buClr>
              <a:buSzPts val="1800"/>
            </a:pPr>
            <a:r>
              <a:rPr lang="en" sz="1801">
                <a:solidFill>
                  <a:schemeClr val="dk1"/>
                </a:solidFill>
              </a:rPr>
              <a:t>For Sorting-</a:t>
            </a:r>
            <a:endParaRPr sz="1801">
              <a:solidFill>
                <a:schemeClr val="dk1"/>
              </a:solidFill>
            </a:endParaRPr>
          </a:p>
          <a:p>
            <a:pPr lvl="2" indent="-342897">
              <a:buClr>
                <a:schemeClr val="dk1"/>
              </a:buClr>
              <a:buSzPts val="1800"/>
            </a:pPr>
            <a:r>
              <a:rPr lang="en" sz="1801">
                <a:solidFill>
                  <a:schemeClr val="dk1"/>
                </a:solidFill>
              </a:rPr>
              <a:t>schools_name_your_sort_algorithmname_details</a:t>
            </a:r>
            <a:endParaRPr sz="1801">
              <a:solidFill>
                <a:schemeClr val="dk1"/>
              </a:solidFill>
            </a:endParaRPr>
          </a:p>
          <a:p>
            <a:pPr>
              <a:buClr>
                <a:schemeClr val="dk1"/>
              </a:buClr>
            </a:pPr>
            <a:r>
              <a:rPr lang="en" b="1">
                <a:solidFill>
                  <a:schemeClr val="dk1"/>
                </a:solidFill>
              </a:rPr>
              <a:t>File name(for storing the details)</a:t>
            </a:r>
            <a:endParaRPr b="1">
              <a:solidFill>
                <a:schemeClr val="dk1"/>
              </a:solidFill>
            </a:endParaRPr>
          </a:p>
          <a:p>
            <a:pPr lvl="1" indent="-342897">
              <a:buClr>
                <a:schemeClr val="dk1"/>
              </a:buClr>
              <a:buSzPts val="1800"/>
            </a:pPr>
            <a:r>
              <a:rPr lang="en" sz="1801">
                <a:solidFill>
                  <a:schemeClr val="dk1"/>
                </a:solidFill>
              </a:rPr>
              <a:t>File name to be used is:-schools_setting .txt</a:t>
            </a:r>
            <a:endParaRPr sz="1801">
              <a:solidFill>
                <a:schemeClr val="dk1"/>
              </a:solidFill>
            </a:endParaRPr>
          </a:p>
          <a:p>
            <a:pPr marL="0" indent="0">
              <a:spcAft>
                <a:spcPts val="12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311706" y="445025"/>
            <a:ext cx="8520603" cy="572700"/>
          </a:xfrm>
          <a:prstGeom prst="rect">
            <a:avLst/>
          </a:prstGeom>
          <a:noFill/>
          <a:ln>
            <a:noFill/>
          </a:ln>
        </p:spPr>
        <p:txBody>
          <a:bodyPr spcFirstLastPara="1" wrap="square" lIns="91426" tIns="91426" rIns="91426" bIns="91426" anchor="t" anchorCtr="0">
            <a:normAutofit fontScale="90000"/>
          </a:bodyPr>
          <a:lstStyle/>
          <a:p>
            <a:pPr>
              <a:buSzPct val="111111"/>
            </a:pPr>
            <a:r>
              <a:rPr lang="en"/>
              <a:t>School : Sorting Algorithm used</a:t>
            </a:r>
            <a:endParaRPr/>
          </a:p>
        </p:txBody>
      </p:sp>
      <p:sp>
        <p:nvSpPr>
          <p:cNvPr id="108" name="Google Shape;108;p21"/>
          <p:cNvSpPr txBox="1">
            <a:spLocks noGrp="1"/>
          </p:cNvSpPr>
          <p:nvPr>
            <p:ph type="body" idx="1"/>
          </p:nvPr>
        </p:nvSpPr>
        <p:spPr>
          <a:xfrm>
            <a:off x="311706" y="1152483"/>
            <a:ext cx="8520603" cy="3416400"/>
          </a:xfrm>
          <a:prstGeom prst="rect">
            <a:avLst/>
          </a:prstGeom>
          <a:noFill/>
          <a:ln>
            <a:noFill/>
          </a:ln>
        </p:spPr>
        <p:txBody>
          <a:bodyPr spcFirstLastPara="1" wrap="square" lIns="91426" tIns="91426" rIns="91426" bIns="91426" anchor="t" anchorCtr="0">
            <a:normAutofit/>
          </a:bodyPr>
          <a:lstStyle/>
          <a:p>
            <a:r>
              <a:rPr lang="en"/>
              <a:t>Sorting Algorithm Name: Bubble Sort</a:t>
            </a:r>
            <a:endParaRPr/>
          </a:p>
          <a:p>
            <a:r>
              <a:rPr lang="en"/>
              <a:t>Algorithm:</a:t>
            </a:r>
            <a:endParaRPr/>
          </a:p>
          <a:p>
            <a:pPr lvl="1"/>
            <a:r>
              <a:rPr lang="en"/>
              <a:t>Step-1 We would swap the adjacent elements,when compared as per need.</a:t>
            </a:r>
            <a:endParaRPr/>
          </a:p>
          <a:p>
            <a:pPr lvl="1"/>
            <a:r>
              <a:rPr lang="en"/>
              <a:t>Step-2 Until the entire list is sorted, we would continue this process.</a:t>
            </a:r>
            <a:endParaRPr/>
          </a:p>
          <a:p>
            <a:r>
              <a:rPr lang="en"/>
              <a:t>Time Complexity of the Bubble Sort</a:t>
            </a:r>
            <a:endParaRPr/>
          </a:p>
          <a:p>
            <a:pPr indent="0">
              <a:buNone/>
            </a:pPr>
            <a:r>
              <a:rPr lang="en"/>
              <a:t>Worst Case: O(n^2)</a:t>
            </a:r>
            <a:endParaRPr/>
          </a:p>
          <a:p>
            <a:pPr indent="0">
              <a:buNone/>
            </a:pPr>
            <a:r>
              <a:rPr lang="en"/>
              <a:t>Best Case: O(n) (for sorted data)</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D4531045FE9A46991CDA3F8593B4BA" ma:contentTypeVersion="3" ma:contentTypeDescription="Create a new document." ma:contentTypeScope="" ma:versionID="6f5c560a9054a8a5bd14cbdc2741e6b6">
  <xsd:schema xmlns:xsd="http://www.w3.org/2001/XMLSchema" xmlns:xs="http://www.w3.org/2001/XMLSchema" xmlns:p="http://schemas.microsoft.com/office/2006/metadata/properties" xmlns:ns3="64ddc1be-8914-4d02-89ae-5f920a335a2c" targetNamespace="http://schemas.microsoft.com/office/2006/metadata/properties" ma:root="true" ma:fieldsID="7a41493dfa496f3f33b6431b3a875c72" ns3:_="">
    <xsd:import namespace="64ddc1be-8914-4d02-89ae-5f920a335a2c"/>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ddc1be-8914-4d02-89ae-5f920a335a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A4F44C0-3DB3-4701-ABE2-574FF82F6B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ddc1be-8914-4d02-89ae-5f920a335a2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55BFD00-AF39-4765-8C2C-CBBB607120E3}">
  <ds:schemaRefs>
    <ds:schemaRef ds:uri="http://www.w3.org/XML/1998/namespace"/>
    <ds:schemaRef ds:uri="http://schemas.microsoft.com/office/2006/metadata/properties"/>
    <ds:schemaRef ds:uri="http://purl.org/dc/elements/1.1/"/>
    <ds:schemaRef ds:uri="http://schemas.openxmlformats.org/package/2006/metadata/core-properties"/>
    <ds:schemaRef ds:uri="http://purl.org/dc/terms/"/>
    <ds:schemaRef ds:uri="64ddc1be-8914-4d02-89ae-5f920a335a2c"/>
    <ds:schemaRef ds:uri="http://schemas.microsoft.com/office/2006/documentManagement/types"/>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56575688-5350-4B03-88DF-97A0E7D7620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25</TotalTime>
  <Words>1972</Words>
  <Application>Microsoft Office PowerPoint</Application>
  <PresentationFormat>On-screen Show (16:9)</PresentationFormat>
  <Paragraphs>245</Paragraphs>
  <Slides>24</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Segoe UI Symbol</vt:lpstr>
      <vt:lpstr>Segoe UI Emoji</vt:lpstr>
      <vt:lpstr>Roboto Mono</vt:lpstr>
      <vt:lpstr>Calibri Light</vt:lpstr>
      <vt:lpstr>Simple Light</vt:lpstr>
      <vt:lpstr>OBE Implementation</vt:lpstr>
      <vt:lpstr>Introduction to Project</vt:lpstr>
      <vt:lpstr>Architecture Diagram[*highlight your module as shown]</vt:lpstr>
      <vt:lpstr>Module Description : School Setting</vt:lpstr>
      <vt:lpstr>School Setting:Field/table details</vt:lpstr>
      <vt:lpstr>School Setting:Programming Details</vt:lpstr>
      <vt:lpstr>School Setting:Programming Details </vt:lpstr>
      <vt:lpstr>School Setting:Programming Details </vt:lpstr>
      <vt:lpstr>School : Sorting Algorithm used</vt:lpstr>
      <vt:lpstr>School : Comparison of Sorting Algorithm</vt:lpstr>
      <vt:lpstr>School : Time Complexity of Sorting Algorithm</vt:lpstr>
      <vt:lpstr>School : Searching Algorithm used</vt:lpstr>
      <vt:lpstr>School : Comparison of Searching Algorithm</vt:lpstr>
      <vt:lpstr>School : Time Complexity of Searching Algorithm</vt:lpstr>
      <vt:lpstr>Sample Source Code[*Depict the routine of searching,Sorting,CRUDD and Storage options]</vt:lpstr>
      <vt:lpstr>PowerPoint Presentation</vt:lpstr>
      <vt:lpstr>PowerPoint Presentation</vt:lpstr>
      <vt:lpstr>PowerPoint Presentation</vt:lpstr>
      <vt:lpstr>PowerPoint Presentation</vt:lpstr>
      <vt:lpstr>PowerPoint Presentation</vt:lpstr>
      <vt:lpstr>PowerPoint Presentation</vt:lpstr>
      <vt:lpstr>Sample Screen Shots[*Screen shot of CRUD,Sorting,Searching,Comparison(both sorting and Searching and Storage)]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Abhishek Das</dc:creator>
  <cp:lastModifiedBy>Abhishek das | AP23110011180</cp:lastModifiedBy>
  <cp:revision>3</cp:revision>
  <dcterms:modified xsi:type="dcterms:W3CDTF">2024-11-10T21:29:08Z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0x01010019D4531045FE9A46991CDA3F8593B4BA</vt:lpwstr>
  </property>
</Properties>
</file>